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4" r:id="rId2"/>
    <p:sldId id="385" r:id="rId3"/>
    <p:sldId id="531" r:id="rId4"/>
    <p:sldId id="390" r:id="rId5"/>
    <p:sldId id="391" r:id="rId6"/>
    <p:sldId id="392" r:id="rId7"/>
    <p:sldId id="532" r:id="rId8"/>
    <p:sldId id="533" r:id="rId9"/>
    <p:sldId id="535" r:id="rId10"/>
    <p:sldId id="281" r:id="rId11"/>
    <p:sldId id="282" r:id="rId12"/>
    <p:sldId id="280" r:id="rId13"/>
    <p:sldId id="408" r:id="rId14"/>
    <p:sldId id="409" r:id="rId15"/>
    <p:sldId id="410" r:id="rId16"/>
    <p:sldId id="411" r:id="rId17"/>
    <p:sldId id="412" r:id="rId18"/>
    <p:sldId id="413" r:id="rId19"/>
    <p:sldId id="375" r:id="rId20"/>
    <p:sldId id="374" r:id="rId21"/>
    <p:sldId id="261" r:id="rId22"/>
    <p:sldId id="262" r:id="rId23"/>
    <p:sldId id="263" r:id="rId24"/>
    <p:sldId id="335" r:id="rId25"/>
    <p:sldId id="336" r:id="rId26"/>
    <p:sldId id="264" r:id="rId27"/>
    <p:sldId id="275" r:id="rId28"/>
    <p:sldId id="434" r:id="rId29"/>
    <p:sldId id="435" r:id="rId30"/>
    <p:sldId id="436" r:id="rId31"/>
    <p:sldId id="437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45" r:id="rId40"/>
    <p:sldId id="446" r:id="rId41"/>
    <p:sldId id="447" r:id="rId42"/>
    <p:sldId id="448" r:id="rId43"/>
    <p:sldId id="449" r:id="rId44"/>
    <p:sldId id="450" r:id="rId45"/>
    <p:sldId id="451" r:id="rId46"/>
    <p:sldId id="452" r:id="rId47"/>
    <p:sldId id="453" r:id="rId48"/>
    <p:sldId id="454" r:id="rId49"/>
    <p:sldId id="455" r:id="rId50"/>
    <p:sldId id="456" r:id="rId51"/>
    <p:sldId id="457" r:id="rId52"/>
    <p:sldId id="458" r:id="rId53"/>
    <p:sldId id="459" r:id="rId54"/>
    <p:sldId id="460" r:id="rId55"/>
    <p:sldId id="461" r:id="rId56"/>
    <p:sldId id="462" r:id="rId57"/>
    <p:sldId id="463" r:id="rId58"/>
    <p:sldId id="464" r:id="rId59"/>
    <p:sldId id="46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82E6-B4C9-4FF2-2C5B-05FE8A142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CE3B2-DC7D-5082-466C-EC4181E99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7F44-9D82-07A4-F1E0-039FECE3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FB4B7-0749-B6F6-0760-7D9351AD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75D5F-D8FF-1A30-8630-A7F9D5E4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3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33DB-1609-B590-FD7A-75E75EEF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774EC-CD15-DFA8-5B85-757E18E55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B6CE-1B4E-FF54-F0B7-4BE100CF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3078A-E1B0-7E1B-7A02-F6B3A5DC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C2B5B-B27A-C6B9-7BA3-6FB129E8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60971-F4B1-BCEC-C445-A04B8C143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05194-FF2B-4E9D-3217-68A81A009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59C62-4916-7772-71A0-82EB856E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86E79-F050-5C2D-0E2F-8A658AF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5FFA-7F97-D3D2-7C33-58FD7CAF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4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2664-56E4-8551-A660-12E1395B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52CA2-FE55-F3FB-D502-0B0D6B52E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2A7B-BA32-44C6-F026-817F74D8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0FF13-7618-0B8C-9294-66E6055F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4F4EA-0A45-03F7-55A3-EB379619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F720-A9F5-7084-1ED8-4B80E61D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342FB-4E80-77BE-4429-832FF48E0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7D391-5EC9-D582-62C5-3B517A10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D07AD-A145-C6E6-59ED-E90FCA5F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C8022-0F61-F419-8E48-F5E8267A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0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22EF-1896-C7A5-96AC-0729A14F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2A274-A60B-E1BF-B9A0-1D4FB58D9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1A954-915C-BEC9-09C8-CCEE59E84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9296E-F05F-6809-87BB-97D13665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8EF3B-1EF6-2B3C-C138-0CDB7EAF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6083E-3F6C-E979-1AC9-A5F5B970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8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05F9-68FD-67F3-8113-E26503A6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D7C5-3A05-DF83-3441-342E1D5B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DB458-9899-B5F4-37A2-38CB6345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78F03-5054-7D77-2C4F-3AF97D7A3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70692-6E28-9A4D-3001-04A282A66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AA94D-BFF3-5212-5135-2A31404B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30B9B3-EF09-5F19-2FDD-29D78C39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AF3AE-6E52-5EF9-4171-83D5774E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1C21-AE9A-902C-F6A1-D1B8B8CC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58FF1-46C6-DF35-693C-8EAE44299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15F3C-A057-AB40-3805-CC68F968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7E296-7FA2-38CA-7FBB-27026774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1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E122F-DA0F-FB1E-E3CB-3E0905B6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D3CCA-CE0D-4312-4BE2-92895710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0B1BC-B39E-5BF1-221B-957E1F5D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5056-5D9C-9DC6-32C4-F08FA3A7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95DE3-4456-C482-F13A-DE10C0177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9A866-01C6-E123-2AC6-B39A1C3B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27F8C-B495-3B93-2737-C6782FBF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A5AF4-4C56-A329-CBC2-A81E27A6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3D40D-0ABC-C8A2-434A-991E77A6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8F9BB-A40E-0EBA-690E-B9F3ED94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FA578A-808C-2EF0-4988-0373CCE55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C6FE6-9302-B725-07DA-6389D2A8E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19DF2-EF5F-CBFE-BF7C-8E84AB5B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F3CC3-AF06-C924-A2C2-9E6CADBA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0EE90-92F2-BFCE-D65A-851979E4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6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D5594-0EB0-80E9-8F5D-038FEFB9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CC037-458C-CAED-9559-B48A135A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837-32BA-BD44-0734-76D2CAF71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2BC36-7F18-4B86-B3DE-82A5E5569DC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56C19-B5C3-3164-450B-0AF3E94DB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A3018-A344-6624-3301-EACA4E2AB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3E03-5B28-4845-AF7C-DAD99DDB3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A40BA-3907-1D4A-CA60-2EDF133E0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1201003"/>
            <a:ext cx="6463145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26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F35BE-6926-550B-5A07-2F4972CF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62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FE0CE-FAA1-D4A2-9D68-8441C8E1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56" y="1600200"/>
            <a:ext cx="571574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2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D09C7-FD1A-0255-682F-59F867AD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557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B7C89-3656-4E78-6809-B7DF5416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76" y="0"/>
            <a:ext cx="517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E58FE-F7D8-8DB5-D214-F77C1752C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406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24449-DAAB-DBD8-C4A4-F204509F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-1"/>
            <a:ext cx="5715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50706-B8B0-D340-D2BC-6731C378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15E0BB-3D52-9987-9C62-02A3F224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3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BA56F-05C8-2369-4B6D-98E200B1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6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A5456-F4CB-1B8A-D1D6-E8F45E2D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1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E9464F-80FE-CA22-7480-C2B141D0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11642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8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7A9FE-B1D8-0A7D-A86B-B623F5AD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4" y="3724275"/>
            <a:ext cx="11381014" cy="3133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69EEC-A4D7-164E-43E3-21F8B18E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1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C55B4-B248-41F2-50CA-92F59ABD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49B60-A647-BDB5-7672-19BA52B4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0"/>
            <a:ext cx="12192000" cy="448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7903A-D980-E941-BCAE-FE35ED1D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8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8B853-6955-92A6-C26E-F199DB3E0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7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7F6CD-54B2-9B4F-A18C-7E7E0DB69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57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3CA291-293C-FD3F-0B69-D88F88FE7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51" y="0"/>
            <a:ext cx="5716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9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8575F-B8DA-6A3D-B843-665D82E20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5543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34FED7-7140-8CB6-66BC-CF91E256C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436" y="0"/>
            <a:ext cx="5236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9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2F6B4-56F6-D3BC-C95E-09CBB405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867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9612-1597-80C0-9D17-8022073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772" y="0"/>
            <a:ext cx="4705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83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AAA23-4AD9-9343-9C30-36E03FDAF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61" y="0"/>
            <a:ext cx="542013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9404F-1511-A697-C338-DFF2F6344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7718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23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BAD961-A608-208C-AC9E-61F4954B9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5478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14A6B-DA59-01D9-722D-7BA086FC7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786" y="0"/>
            <a:ext cx="60372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49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384754-1F3E-299D-C639-828CB44DB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53571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EEACC-60DF-DD39-2C53-F084F7150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10" y="0"/>
            <a:ext cx="565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46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91A4D-E370-71AA-E527-B4FB3A0F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3075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DA4C2-733B-42EF-D901-4B9B76A43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752" y="0"/>
            <a:ext cx="5461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9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14049-A365-7890-61E2-B7487BD60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636814"/>
            <a:ext cx="10341429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08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85B663-E492-8F43-C3DF-21B24FE4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22514"/>
            <a:ext cx="10259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93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B8CC4-4CB9-F5D8-5F7A-01BAAAD4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4547AE-8A0B-3B21-457C-948AD432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43125"/>
            <a:ext cx="1219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1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A11FD-17FA-F019-7D81-2ACC3AF6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342901"/>
            <a:ext cx="109728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5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792B3-C527-391C-AE18-6CB76BE3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326570"/>
            <a:ext cx="11397342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47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24136-696E-D6CE-C0CF-2D744FAE7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326571"/>
            <a:ext cx="11185070" cy="57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01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F745C-69DC-2743-6512-EBB20961C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91886"/>
            <a:ext cx="10374086" cy="58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6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9A1C2A-2DDF-B146-AC47-09BBE90F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75557"/>
            <a:ext cx="10455729" cy="61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2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EA5613-5DCB-F220-057C-83B9A821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43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44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29D3D-6BCD-D6F1-B4C9-82B74F884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2901"/>
            <a:ext cx="10488386" cy="5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5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BF4D0-0A98-8A5F-7109-9EAB759F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26571"/>
            <a:ext cx="10488386" cy="57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1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DB981C-442D-4E4D-0832-C4DBBA2B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1"/>
            <a:ext cx="10972800" cy="60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C8E63-6DEA-11D5-2900-B5CEA583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24543"/>
            <a:ext cx="10504714" cy="55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69DFD6-3C5B-A1F6-B220-595097FC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45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A3D439-B5C6-B3AF-D78D-B69FE3E0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8500"/>
            <a:ext cx="12192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0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C5A77-EEFA-E979-3DEB-44898C5C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83973"/>
            <a:ext cx="9753600" cy="4474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FD17D-C0C0-B335-95E5-929977A88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7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A02F5D-33BB-DF1D-B118-A5F2AECA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9229"/>
            <a:ext cx="106190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57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DB860-E144-8AD2-D2CB-9B780C4D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40871"/>
            <a:ext cx="10357757" cy="54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1E238-8E24-95DF-806F-092054A6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40872"/>
            <a:ext cx="10401300" cy="3657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4B22E-310E-9614-E7D7-5916B2C5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8471"/>
            <a:ext cx="12192000" cy="27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3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A9C5E-E756-D05C-0D7A-67B42BA24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0"/>
            <a:ext cx="10858500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DAC0E6-9084-D4FB-2349-230FC0BD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03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45F7D-3FC0-72F2-B5F6-94704DD9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91886"/>
            <a:ext cx="10227129" cy="5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0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C3AFF-20EA-244A-AFE2-D5FD76E4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6186"/>
            <a:ext cx="9753600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7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B2B88-B8B0-6F09-B46A-066CB85D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40871"/>
            <a:ext cx="9753600" cy="51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1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9FCCF-C739-6701-4A62-38EF7604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1065"/>
            <a:ext cx="97536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1244B-8AF5-4494-0D14-6DC6E164B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19324"/>
            <a:ext cx="9753600" cy="35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2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836FF-6102-365A-4BDA-7E9F583E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28625"/>
            <a:ext cx="10308771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2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A8F6B-51AB-D44A-6ABA-AF2371A4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090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2DBEC-C9B3-5C9E-9678-559D0C7C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0736"/>
            <a:ext cx="12192000" cy="2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05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C7A7C-C05D-8323-01BC-9FA3BBF32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95250"/>
            <a:ext cx="10341429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6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660F7-5B2E-DA7A-1DF7-A2CB4024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06186"/>
            <a:ext cx="10537371" cy="53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3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8FB8B-C234-7850-F3EE-ACC68A23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42900"/>
            <a:ext cx="1035775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18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6B4E1-F659-C674-AA37-6C077813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1"/>
            <a:ext cx="10488386" cy="5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35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09EF30-D3A5-E189-DF88-6F29BCA9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61258"/>
            <a:ext cx="10521043" cy="58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11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5EEE5E-0A77-33AE-71BA-915690D6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61257"/>
            <a:ext cx="10308771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0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DB473-EE01-7768-6922-8DFCDC89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6186"/>
            <a:ext cx="10504714" cy="4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67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F4C10-CF3C-4888-076E-E2D14852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75557"/>
            <a:ext cx="10537371" cy="56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4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81DD8-D7A2-3E9D-D924-178D4EAC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24544"/>
            <a:ext cx="10112829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7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8C00F-0110-6844-5838-D2F11A5A5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73530"/>
            <a:ext cx="10423071" cy="53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9F78F-3648-214F-CA29-8DF9FE8C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35567-CE9C-3C91-5D08-B1915D9C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3962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BEA2E-D395-F84C-1C5B-B0E8A90DE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121919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0E9D-B24D-6EA3-6E07-A32BFAB2F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5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EA6134-E5D0-2B8E-8B79-B401DDB9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84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57E24-0355-A944-EB84-CA36D017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420" y="0"/>
            <a:ext cx="5300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79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Ashoory, Burhan (WAVA Student)</dc:creator>
  <cp:lastModifiedBy>Ashoory, Burhan (WAVA Student)</cp:lastModifiedBy>
  <cp:revision>1</cp:revision>
  <dcterms:created xsi:type="dcterms:W3CDTF">2024-01-21T21:31:20Z</dcterms:created>
  <dcterms:modified xsi:type="dcterms:W3CDTF">2024-01-21T21:33:47Z</dcterms:modified>
</cp:coreProperties>
</file>