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BD79-FA87-C354-389F-D326141A3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C087C-6276-A67F-A215-9DACD27B8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5E52F-5650-CCA7-EC00-A61FED4E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11727-683B-2860-11AC-9A90E7CE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FDEFE-DF3B-873F-FA41-921D3C96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E6FA-B92D-F34A-4927-BA439AEE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3F98B-1F4B-5430-B424-6C3A8DBD2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0E92B-AFEE-6953-0CE9-26CAAEA5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682B1-CFC1-E1B2-96DF-4CF2ED3E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46C2D-5E14-1658-4E53-46CD7C91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6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12E06-77FE-B2EC-1EF8-794FAD469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E1ACA-09BA-0E39-70DA-AEFAB6587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C4427-AA65-0A50-9072-56299CBB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0CD37-EA7D-A436-DBE7-43C34600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C47BA-0041-5259-4C04-17082D16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C728-4611-94E4-BCE5-F41CC221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8752-BC4C-C882-9AAF-E7987F707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0643C-4590-A353-BBAD-9BA06DD9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46202-772F-FC90-1764-C1728706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482A1-B417-4A73-DBE3-2BB80988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34B4-511A-FD76-6F29-05FB5732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1C6F7-2E49-F172-AD8C-129E8F053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ABE6C-41DC-B82D-5276-480303DD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184A7-2FAF-9AB0-5AB2-DA3E4306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D173D-E8BD-A42D-347F-76CA096E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267D-D86B-94D9-23A8-61467E66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CFE2-1030-5BE1-B71F-04EA12FAE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83B1C-2950-680D-AFE9-B948E5D0F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BA6F1-1317-1D22-99B6-8338E730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84352-910B-98F5-6011-1B04808A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6DC2D-E91D-F830-1271-C75329AE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52E6-D495-32B2-2B16-DBEC94C9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40214-5D72-F8E1-6747-E4D3C5DEF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C01DB-700F-903A-5A2A-27FE47FEB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D957-103D-01D1-E02D-EF6B1B218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E0279-E5EC-5337-7BC4-5757A6CC2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BB893-ACF0-0A1E-6D0D-1231175A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A11EE-34BD-7057-7C1A-4327D364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4DF85-3A44-69DB-BF17-FD4D6C42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3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5961-7373-83CE-A09C-42B6D67A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E8BB7-CF93-4D14-7DB2-951FE3C4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527A4-241E-B4DD-4C02-794F1E09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A8D3C-8DA4-C287-632C-26DC19C0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7A245-9E0A-0DF1-E5B5-C51FF7F4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FBB43-B3B8-27AD-6BFC-11255D95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357C9-E263-FF10-43C2-38E34DFA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8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D385-440D-8BBB-B78E-E6D9ADA5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CDB19-6AAC-1FA6-B916-AA4D6995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E0D57-21C2-EB9E-D9CF-9848EE7AD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0921-0C58-BC0E-3322-9D011387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1039F-67AE-4B47-BB7D-08921A5E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0F87D-FB31-E388-0F0F-C0F7A605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4FB7-FD48-9FAB-648C-D864EE5E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F25A2-BA2A-6279-C74F-ADBB23B30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E8A06-A3BE-4227-D5D2-1DE41B265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CB302-616A-C50B-055A-F1E5629B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4F0D2-BB60-32A5-09BA-92BC830D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446C0-D0FC-D572-A5FB-A6900EF1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B086E-7A56-371C-1A1B-558FB7D6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C247-B8AF-EEFD-A89F-612559DE2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8913-D11B-0AA1-432C-E97353B83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BC74-BB49-4A06-B918-9151957948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48012-7442-8C50-0D1B-F553F796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A26CC-83D8-2E6A-5851-AC813D93A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E15FC-B044-40FD-B2E8-EA76B98A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D9364D-3A08-8705-3D72-B8494829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8" y="2092475"/>
            <a:ext cx="7560860" cy="25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9C862-2C69-7501-8E73-78F548E2F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36098"/>
            <a:ext cx="10133428" cy="55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028C8-096D-5101-B4F4-0C77A6C9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8825"/>
            <a:ext cx="10905066" cy="39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985AC-1209-C079-494E-93E04097D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33047"/>
            <a:ext cx="9753600" cy="51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1E63E-FDE0-3A93-E4D5-BA7E8949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900332"/>
            <a:ext cx="10063089" cy="436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1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6268D1-00B3-5321-4124-4ABC56649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8979"/>
            <a:ext cx="10203766" cy="50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AB4849-DDEA-4F2C-C4AE-F29C1439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8978"/>
            <a:ext cx="9753600" cy="52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E45EA-D8B4-E370-3704-E812E8DF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72197"/>
            <a:ext cx="9753600" cy="44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0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C045C9-09FA-B1AD-6207-D8636280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2" y="920834"/>
            <a:ext cx="10905066" cy="50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5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126618-5143-2DFC-E5C9-9CF9FE14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59656"/>
            <a:ext cx="9753600" cy="47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97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23C88-AA3D-0AE1-0155-3F7500DD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03385"/>
            <a:ext cx="9753600" cy="47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9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57AD45-5C59-8FA9-B2E2-5342108CD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38" y="618978"/>
            <a:ext cx="6421936" cy="53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6B3D4-9B02-5E85-4BBE-A258BC7C2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906120"/>
            <a:ext cx="10330375" cy="43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4049B-8F54-389B-0519-903543E20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84739"/>
            <a:ext cx="9753600" cy="43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33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C17CD-A870-0401-00D1-FB30F1B0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8" y="956432"/>
            <a:ext cx="10511443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7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854AC-B528-E9B6-4001-17CB06EE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618978"/>
            <a:ext cx="10161563" cy="52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9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F3DFA-CCC7-B4C3-D1C2-216D4D590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1031630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41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80EFC-3811-3542-FF2F-9A8CFD69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5906"/>
            <a:ext cx="11277600" cy="38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82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BC9104-A5B1-F2AC-6BA2-3E7D4A574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95423"/>
            <a:ext cx="10049022" cy="58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7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C89E3-D4A7-838F-D6DC-55897DD8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11230"/>
            <a:ext cx="10905066" cy="223553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4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1670C3-21FE-2936-AE67-20DD6FFB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9537"/>
            <a:ext cx="97536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74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7B4472-0241-354F-A9EB-457FE4E4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309489"/>
            <a:ext cx="10175631" cy="56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308F16-9248-E7ED-846A-92BDA52A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323558"/>
            <a:ext cx="10245969" cy="58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0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DC5B0-525A-5186-6E85-B080FF43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93129"/>
            <a:ext cx="10905066" cy="26717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253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9D4CAB-4904-1FE2-C4CF-287770FE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" y="133350"/>
            <a:ext cx="1156364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2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4E7F6-D7F7-08D3-8F0A-16B605BF9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7092"/>
            <a:ext cx="11277600" cy="46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66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56528-DA50-9877-CEEB-62230C60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81353"/>
            <a:ext cx="10442917" cy="6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88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79B6C8-0FED-1F3F-41EA-250DC722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464234"/>
            <a:ext cx="10274105" cy="56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73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C1EB30-B0FE-FDD7-7AB0-8C8C737E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2" y="148327"/>
            <a:ext cx="11277600" cy="2488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5AC62-0A79-397A-F70A-709637D1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12" y="2637997"/>
            <a:ext cx="97536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1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F26C9-F9B8-1A53-AA84-CC4561BF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28468"/>
            <a:ext cx="9753600" cy="42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46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E6087E-3A7C-1F4C-6097-C9347EC97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93895"/>
            <a:ext cx="10231902" cy="56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4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6144D-71E5-EC47-742E-856FF55A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29885"/>
            <a:ext cx="10905066" cy="479822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85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61726-B78E-AFA5-A77F-9F362C97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37" y="2147770"/>
            <a:ext cx="10337975" cy="25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1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E77F9-7087-5A7E-6CFE-C827E390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63" y="1344534"/>
            <a:ext cx="10905066" cy="477096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73238F-4153-3634-6456-10517AEF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61183"/>
            <a:ext cx="9753600" cy="49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0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4AFB8-FA61-14BF-6EEE-6BD2402AA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4133"/>
            <a:ext cx="10905066" cy="3189732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80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772265-2A42-CF6D-7312-EA56EDB76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572"/>
            <a:ext cx="10231902" cy="50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88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06CC1-4E0E-97D7-690A-BD8DE8D7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1591"/>
            <a:ext cx="11277600" cy="27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93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E43FFA-2F7F-9879-F4ED-4D758F02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9489"/>
            <a:ext cx="9753600" cy="60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8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A8ADD-14B2-C1EF-5EB9-70022D6B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97280"/>
            <a:ext cx="9753600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04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D5DD0D-7DFC-3C76-77F8-08C77A9D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45589"/>
            <a:ext cx="9753600" cy="51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02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84133-1C8C-C38F-B799-8C86559B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56603"/>
            <a:ext cx="10288172" cy="44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81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2C7A8-2173-8678-79DA-512CEEFB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48640"/>
            <a:ext cx="10203766" cy="54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732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1C84D9-5908-B7C3-12B9-59F287B74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5688"/>
            <a:ext cx="11277600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309886-6DC2-2131-D84D-A7E58F6A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520506"/>
            <a:ext cx="10161563" cy="54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86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4EEA9-4102-7302-E3A1-78B95349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48640"/>
            <a:ext cx="9753600" cy="546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01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85120-A302-9D1A-6B9A-FEDB33794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78302"/>
            <a:ext cx="9753600" cy="50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03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AB21EB-0D7C-7570-D1F7-60F573D7D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6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FBDB3-71C6-C535-30A8-42DA9B37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21169"/>
            <a:ext cx="5294716" cy="16174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42B9588-5FB5-356D-13A5-548D453D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899138"/>
            <a:ext cx="5294715" cy="21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43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44113-F0D5-AB60-CD2E-CF426D24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58797"/>
            <a:ext cx="9240039" cy="194040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10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79F458-B236-D12F-DFB4-7D909E2B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379828"/>
            <a:ext cx="10175631" cy="58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53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310D7-5DBB-C824-2BB1-329FCF8B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28468"/>
            <a:ext cx="9753600" cy="46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43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2CD82-B417-297B-9A2E-20669CFD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99138"/>
            <a:ext cx="9753600" cy="25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08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C945F-E232-5D67-3A12-379EF33EB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927274"/>
            <a:ext cx="5129784" cy="20724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591E3-A459-EE2E-6CB2-37567465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927274"/>
            <a:ext cx="5129784" cy="19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0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B25910-D7AC-7AFD-13D0-48A3BFED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422031"/>
            <a:ext cx="10344443" cy="56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A9EBB8-1E3A-C0B2-8171-1317B263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6926"/>
            <a:ext cx="10905066" cy="3544146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20F4E-462A-5439-BFAE-3D6477E2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3" y="1818479"/>
            <a:ext cx="10905066" cy="4225712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1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B88DB9E-9F44-88FD-B2EF-2D9390F2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8" y="1350499"/>
            <a:ext cx="8382034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41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0</Words>
  <Application>Microsoft Office PowerPoint</Application>
  <PresentationFormat>Widescreen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Meiryo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Ashoory, Burhan (WAVA Student)</dc:creator>
  <cp:lastModifiedBy>Ashoory, Burhan (WAVA Student)</cp:lastModifiedBy>
  <cp:revision>44</cp:revision>
  <dcterms:created xsi:type="dcterms:W3CDTF">2024-01-09T20:39:44Z</dcterms:created>
  <dcterms:modified xsi:type="dcterms:W3CDTF">2024-01-10T02:15:20Z</dcterms:modified>
</cp:coreProperties>
</file>