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434" r:id="rId3"/>
    <p:sldId id="435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A6-8C34-7C2B-F0F5-5C591BD48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40A4E-85C7-F5B5-45A0-5DCA944C1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88011-FB37-BF8B-C9C8-84650359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30D5D-3C44-E4D6-BCB5-7A79C284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13137-23BA-80F2-1957-09BA3662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21E9-47B0-062C-CE3C-0D0D343E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5CF20-90A2-E936-42EA-08552949B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ADD45-1BB2-49E5-178B-6FE54CF4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AFB1-4665-C9C0-3F95-30C6C012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387D6-184E-58CD-4EF1-352A3FE4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9DBA0-2C63-55C7-8598-2D4B03B14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05FAC-99D5-A12D-ECE7-AD3C25792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57ED1-D00A-9940-ADB3-67AB689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FFDFA-498B-7278-89EC-F4389D7E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4A50-9CA2-14DB-E158-5E18FDDA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792A-45DD-7C57-D5BF-023A8685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8B0BC-4D21-7D45-B7BE-5BD7A091B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D5439-E49C-FBE3-FEFE-CDC0963E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60CF-095A-C593-6D50-0F5BBE8FA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548B-97A5-7F5B-C1B6-8EC28EF7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4067-4C64-FA2A-F7B6-5D527BC2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3F20-C083-ED5A-290F-6F1B81677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44A37-F0B7-1986-2599-A1FB0C19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320BF-B435-13FE-8051-23C31C6B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C4FEA-62D1-295D-F05C-DB3E33BC1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5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A06BA-5DFB-AA4F-F994-7BE27F52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13D8-6930-1E6C-E79C-E38DDFA73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576C9-131A-7B47-104C-20049CD8A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CC731-9297-8355-70B8-D2AE8993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1A735-FC6A-72A0-7A75-8B7A1FCE0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F4316-5406-89EE-8215-ADF23918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2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3EDE-795E-30F6-267F-45B3239A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70DAE-B771-5F61-223B-1DDEA1045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13913-3134-D4C0-F4C0-F55D5F9B2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2D094-1866-E34E-A168-A94169D98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A7CB1-3B5E-8A44-F81C-AAC88DE80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78C9DD-CDF8-848E-54E2-6E495DA26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2EA00D-D7F9-2EC3-3602-28B61917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6501AB-508E-7BCD-377E-1B0991DD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4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7766-D16C-6F5F-18B6-BF7A86083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7812F-2E16-EA0E-467F-2E9DF6BE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3DB8E-6A7D-A395-04C5-D1766B8D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D37A8-1EE6-6AA6-1CEA-ABB6430E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8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AD8CC7-214C-9928-867B-DD49B378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F8362-7A0B-3FFA-2C27-00D79FE36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87E6C-BB5F-D955-0DBE-605491C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8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D1BE-E699-6BCE-3545-17723535B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E1E9D-040A-325D-CAE1-6B36D294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00093-60BC-20EC-6343-A02D83BF1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BDD7D-39E5-B794-EDE4-D53A30A6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5472E-0182-4423-4D4B-160C5B8F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FFE56-B950-40B8-57AD-916E1D91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5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DDAF-85A5-0B0A-C517-34594A56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6C108-C222-92B3-A098-463191A9C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1CCBC-BF1C-3981-7B89-2F606191B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1519A-60FC-6F08-0279-8662E2ED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F0BD3-8D4D-6AA0-9439-6AF838A2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68AD8-7EEC-0785-3A92-DEF0B5A0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4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846E9-D766-E91E-6E6E-91B46D94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09D8B-6666-9836-D3D5-12B21AF01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DE1A5-9354-BBD9-6773-401C5F94D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837B-9FD7-44F7-99DC-47344ADDF4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C14BC-E9E7-8FA6-F478-E75450C74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C803-49FE-51A2-D35F-6494862F2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FF88-AB3E-4F10-838F-4A1240C9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5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91A4D-E370-71AA-E527-B4FB3A0F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3075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DA4C2-733B-42EF-D901-4B9B76A43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752" y="0"/>
            <a:ext cx="5461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29D3D-6BCD-D6F1-B4C9-82B74F884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2901"/>
            <a:ext cx="10488386" cy="54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BF4D0-0A98-8A5F-7109-9EAB759F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26571"/>
            <a:ext cx="10488386" cy="57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1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DB981C-442D-4E4D-0832-C4DBBA2B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1"/>
            <a:ext cx="10972800" cy="60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C8E63-6DEA-11D5-2900-B5CEA583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24543"/>
            <a:ext cx="10504714" cy="55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C5A77-EEFA-E979-3DEB-44898C5C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83973"/>
            <a:ext cx="9753600" cy="4474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FD17D-C0C0-B335-95E5-929977A88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7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A02F5D-33BB-DF1D-B118-A5F2AECA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9229"/>
            <a:ext cx="106190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5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DB860-E144-8AD2-D2CB-9B780C4D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40871"/>
            <a:ext cx="10357757" cy="54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1E238-8E24-95DF-806F-092054A6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40872"/>
            <a:ext cx="10401300" cy="3657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4B22E-310E-9614-E7D7-5916B2C5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8471"/>
            <a:ext cx="12192000" cy="27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3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A9C5E-E756-D05C-0D7A-67B42BA24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0"/>
            <a:ext cx="10858500" cy="3581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DAC0E6-9084-D4FB-2349-230FC0BD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0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45F7D-3FC0-72F2-B5F6-94704DD9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91886"/>
            <a:ext cx="10227129" cy="5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14049-A365-7890-61E2-B7487BD60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636814"/>
            <a:ext cx="10341429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08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C3AFF-20EA-244A-AFE2-D5FD76E4B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6186"/>
            <a:ext cx="9753600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B2B88-B8B0-6F09-B46A-066CB85D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40871"/>
            <a:ext cx="9753600" cy="51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1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9FCCF-C739-6701-4A62-38EF7604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1065"/>
            <a:ext cx="97536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1244B-8AF5-4494-0D14-6DC6E164B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19324"/>
            <a:ext cx="9753600" cy="35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2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836FF-6102-365A-4BDA-7E9F583E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28625"/>
            <a:ext cx="10308771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20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C7A7C-C05D-8323-01BC-9FA3BBF32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95250"/>
            <a:ext cx="10341429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6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660F7-5B2E-DA7A-1DF7-A2CB4024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06186"/>
            <a:ext cx="10537371" cy="53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3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8FB8B-C234-7850-F3EE-ACC68A23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42900"/>
            <a:ext cx="1035775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18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6B4E1-F659-C674-AA37-6C077813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1"/>
            <a:ext cx="10488386" cy="5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3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09EF30-D3A5-E189-DF88-6F29BCA9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61258"/>
            <a:ext cx="10521043" cy="58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11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5EEE5E-0A77-33AE-71BA-915690D6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61257"/>
            <a:ext cx="10308771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85B663-E492-8F43-C3DF-21B24FE4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22514"/>
            <a:ext cx="10259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93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DB473-EE01-7768-6922-8DFCDC89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06186"/>
            <a:ext cx="10504714" cy="4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6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F4C10-CF3C-4888-076E-E2D14852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75557"/>
            <a:ext cx="10537371" cy="56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81DD8-D7A2-3E9D-D924-178D4EAC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24544"/>
            <a:ext cx="10112829" cy="5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7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8C00F-0110-6844-5838-D2F11A5A5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473530"/>
            <a:ext cx="10423071" cy="53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1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A11FD-17FA-F019-7D81-2ACC3AF6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342901"/>
            <a:ext cx="109728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7792B3-C527-391C-AE18-6CB76BE3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5" y="326570"/>
            <a:ext cx="11397342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4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24136-696E-D6CE-C0CF-2D744FAE7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326571"/>
            <a:ext cx="11185070" cy="579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0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F745C-69DC-2743-6512-EBB20961C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91886"/>
            <a:ext cx="10374086" cy="58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9A1C2A-2DDF-B146-AC47-09BBE90F1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75557"/>
            <a:ext cx="10455729" cy="61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EA5613-5DCB-F220-057C-83B9A821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43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44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Ashoory, Burhan (WAVA Student)</dc:creator>
  <cp:lastModifiedBy>Ashoory, Burhan (WAVA Student)</cp:lastModifiedBy>
  <cp:revision>1</cp:revision>
  <dcterms:created xsi:type="dcterms:W3CDTF">2024-02-05T18:57:37Z</dcterms:created>
  <dcterms:modified xsi:type="dcterms:W3CDTF">2024-02-05T18:58:00Z</dcterms:modified>
</cp:coreProperties>
</file>