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A1AA-5236-13C4-6DFF-3D20325A3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AB095-CD45-F611-273B-BB083F3BA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BF531-EFE8-971D-1A18-EE24D651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F80E-7322-C9AF-1B34-1BCC654B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6D75-85A0-7398-FEC1-1AE7AC60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46AE-4EB3-290C-49B5-23535209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B7A32-F72F-50DC-541E-585E62263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7A543-1188-0FD3-5E5E-BC0E895D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1D4DE-DE05-DD50-9DDB-156054C8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1927-ABB2-DA3A-AFB0-D925B4B8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6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2CCC5-AC23-8D06-E6F8-23D57A288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CEA06-1750-D144-94C5-0A5C2AD9F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C19D1-2461-392F-BF6A-1BF93B46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3371-DF0A-D188-202D-6FBA06A1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EB00D-D0FC-2783-A336-AD03F44C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D57E-5A08-E8B1-3682-CCB9A35B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57BF-1520-1B2B-A87B-101330B74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E434-C0DE-1BCF-83B3-8CEAA2D7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58429-2767-7688-DA72-7DECD2E6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E6C1-FA13-B12E-70EE-75BB96A4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3BB5-4CA1-7670-78ED-E99714FF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0605A-1AF8-0F9F-E7A0-322F60B88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F9A29-4C06-6FE3-5910-03B63316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8573-5EB5-57BE-5394-5C0E1555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2442-5CF0-1EED-AA99-BA0C6F3F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4DF0-4342-8225-9BC1-4BB5C543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0636-DA76-1E39-C3FA-E5F3B66BA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041FE-9368-5133-C528-2C50EC77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16C10-0C86-B7C3-0F6D-A90E0771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4EDB1-177A-C232-F2D4-CFFC73B1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C4A83-73DD-A793-406A-0C5B09B8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13FB-B894-5010-1CF6-1FC0E537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B72B0-A539-3830-8155-C9E719A4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BCE1C-2B96-9A40-59DE-D5F2E4E86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95E88-EAD0-21FF-1279-F59AB7485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B3EA5-CEE9-D516-0C3B-DB7FE1074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45A65-7305-1168-8CEB-DC8B5761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9FD48-F1D3-C698-899C-6A38F3E0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C03BE-E07B-A17F-580A-4FEF05E4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C22E-3AE4-78EB-EE23-51820BC3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A17ED-16E2-A9E9-A7E9-F341068F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6095F-179F-5358-3A68-643194B1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384F8-1F22-1F51-F39F-6D033EDC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095FD-4D3B-C858-208B-587DAFA7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BADF5-755E-20A5-40D3-C439903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52F3F-DA80-E419-BCA9-7A3971B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8093-9DE7-7B84-AC00-E2606F05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21B8-2500-EF42-699F-9143B682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C9476-A851-5D5A-A163-16D75D385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0F369-652C-5D93-B579-4062F9E0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BE993-20B4-0BF5-18BA-B1B4A763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FE17F-AF1C-4218-B77C-6FED7FFA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6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53EC-9FD7-2558-D06E-188BD0B4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48CCD-5106-48FC-1B7B-86C0A15B5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FA3C2-E572-9ED2-2873-67EE283C0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25EB3-BE49-E5CC-A2E0-873B2827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54B9-6150-DC38-1C81-4010AEE8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1474C-AE6C-D787-3EF4-90881D78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3791D-4AC8-49CA-067B-CB7DCCDD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16816-6DD6-3BAD-0F39-6E6869EF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635D-1897-41AD-5A8B-DBDA5DDAD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FB2A-8E5B-459C-8D7D-46FD0E791FD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80213-EBD4-6779-8603-A6DD8D29C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29FDA-CD5B-3F8E-4FC8-85DE81079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71E9-A551-48A2-9D03-9606157F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C8B90-8643-9762-4C57-C12694EB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261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BD680-9398-3298-67BD-8B086E6F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106" y="0"/>
            <a:ext cx="4965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8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8E1B5-684E-7D3E-D605-1BB94434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215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D67653-6277-8226-9C79-7C569CD7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4" y="0"/>
            <a:ext cx="5509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1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6CA23-D041-4354-EFBB-5FF644F57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58929" cy="7054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6E8DF-C2B5-760F-4C84-F1F2893A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28" y="0"/>
            <a:ext cx="4933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1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Ashoory, Burhan (WAVA Student)</dc:creator>
  <cp:lastModifiedBy>Ashoory, Burhan (WAVA Student)</cp:lastModifiedBy>
  <cp:revision>2</cp:revision>
  <dcterms:created xsi:type="dcterms:W3CDTF">2024-01-20T21:44:14Z</dcterms:created>
  <dcterms:modified xsi:type="dcterms:W3CDTF">2024-01-20T21:58:17Z</dcterms:modified>
</cp:coreProperties>
</file>