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EFCE-D623-9A79-5F5D-2EAC37B19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8574E-3E97-F1DC-AF19-367E92C83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68C5-F844-E28D-8720-6E0DE330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21FB-2BA8-6CA9-006A-98D0BB57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74EF1-C3DF-D115-59CC-3A050E56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3D80-D446-2532-1592-94CCC248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AE9D8-310C-A253-4D61-9FC68A824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961F-301C-9AB4-5795-7754C9F9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DFD34-5493-5173-9DCC-FB5FC8DF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EFF-131E-F4B8-AB53-4B1D5DDC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A23D0-FA13-08D2-6E13-06C42094E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C0D45-CC49-BC4B-3DBD-2ACBBD326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2869-E89E-DCFD-C3ED-0C99AFA5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1DD9D-F58F-31D1-C56D-3277A957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E697-2845-C925-F4F4-5677AD29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3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E78C-FAD6-F4F9-926D-94FB8FF2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1085-D5F9-18AC-BAB1-3EB2A1AD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231F-6156-2C36-16CE-61A53BAF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2BB7-A282-60D0-5524-E017BCD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45AD-0600-409D-80A7-94BC0431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3073-5E73-3CF5-E947-8FABA6A4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443E4-7CD6-E8B6-67C8-A5028198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3185A-17E9-2D2C-0524-83D2FFF3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62BB-B498-89F3-95A4-FCEB0BFE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82ED4-3269-5275-EB1A-70292C12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E4EA-F1EA-57B0-6DAD-3B670602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98CD-12EB-32D4-8ADA-D290322CD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17239-80CB-60EE-0D51-D40D79DFC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97C27-9737-B3B3-A95A-C793F0B1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05455-29A1-F5CE-1154-F020877A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15F3B-C848-3184-4051-133BEF84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70F2-203D-CDFF-CBF4-5E35FDD6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351EA-FFF3-389E-1548-8E6599D2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6802E-576F-8039-78E7-EAE59B99E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4BF84-DC2A-22B9-43CB-04DF85005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64DB0-BE72-1FA3-7D61-E8ECC002E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7C9EB5-3FED-713A-C271-4D8D1FB9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1C392-1D77-3DA4-6746-F76FD5BF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40CB9-9CAD-1BC3-27D2-5F54D8E8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0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B423-091D-AF26-A1B0-EA4A3273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C5FEE-18A9-701B-42DE-8FA6DDCF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5C28A-9908-544B-887D-27D07311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890BB-9EA7-C254-3970-2C23E515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21FFE-9196-72E8-9F4E-7F09239D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FD276-CBA9-B25E-ECCF-8759008E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9F68F-75A1-70E4-C24C-5FD7AEC7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5218-BA4C-C426-7FBC-399A1C48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32C6-330A-3ACB-4377-2D43A54A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7CC1A-3A44-2BC6-23E7-954ED8B8F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A6627-9DCA-6A76-DE66-61F094EF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3B44C-B3DC-F2AF-3F95-08EE8430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46DCE-938D-751E-301A-00F9FEFE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2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1262-3E5E-AB00-870B-6797CE7C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DEBD0-BC06-AB78-2201-500A7EF07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D305A-F77D-FADB-B6FA-9E321ED76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D0B57-1D4B-2894-B432-7A96C036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F4732-FB73-C3E5-1549-2BE9AEEA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43E1B-686C-B714-FE06-610173D7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C3B95-1950-0F31-7795-508EDAE1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77F15-2EA8-E311-5E44-17FD3D1E6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6BD3D-6A0F-D42C-FBB4-449C2262A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EC19D-0FF7-4317-A6B7-30AB827E4F45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6F92-F89C-0497-9019-C1844C633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C458-550A-D8D4-D347-55EF28D0C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D045A-0707-479E-A5D8-6BD79CC1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F0746-E874-8BFB-F734-CBF3184B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5E57F-AAB4-CAF8-D141-2B709757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86A931-F2F0-8547-DF1B-0295E06F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burhan ASHOORY</dc:creator>
  <cp:lastModifiedBy>burhan ASHOORY</cp:lastModifiedBy>
  <cp:revision>3</cp:revision>
  <dcterms:created xsi:type="dcterms:W3CDTF">2024-02-22T19:32:49Z</dcterms:created>
  <dcterms:modified xsi:type="dcterms:W3CDTF">2024-02-23T17:10:10Z</dcterms:modified>
</cp:coreProperties>
</file>