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93" r:id="rId5"/>
    <p:sldId id="259" r:id="rId6"/>
    <p:sldId id="260" r:id="rId7"/>
    <p:sldId id="262" r:id="rId8"/>
    <p:sldId id="263" r:id="rId9"/>
    <p:sldId id="279" r:id="rId10"/>
    <p:sldId id="264"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6" d="100"/>
          <a:sy n="86" d="100"/>
        </p:scale>
        <p:origin x="562" y="5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1A7AF4-02E7-C1FC-5319-8B700636CCC5}"/>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FAAFDA4B-4004-4B29-E463-28035F3C869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0A790C36-E0A8-820C-4CEC-E76BDEE2E99C}"/>
              </a:ext>
            </a:extLst>
          </p:cNvPr>
          <p:cNvSpPr>
            <a:spLocks noGrp="1"/>
          </p:cNvSpPr>
          <p:nvPr>
            <p:ph type="dt" sz="half" idx="10"/>
          </p:nvPr>
        </p:nvSpPr>
        <p:spPr/>
        <p:txBody>
          <a:bodyPr/>
          <a:lstStyle/>
          <a:p>
            <a:fld id="{966C62F4-659C-4EE5-8B25-F7FECD97C955}" type="datetimeFigureOut">
              <a:rPr lang="en-US" smtClean="0"/>
              <a:t>7/3/2023</a:t>
            </a:fld>
            <a:endParaRPr lang="en-US"/>
          </a:p>
        </p:txBody>
      </p:sp>
      <p:sp>
        <p:nvSpPr>
          <p:cNvPr id="5" name="Footer Placeholder 4">
            <a:extLst>
              <a:ext uri="{FF2B5EF4-FFF2-40B4-BE49-F238E27FC236}">
                <a16:creationId xmlns:a16="http://schemas.microsoft.com/office/drawing/2014/main" id="{1D0540A5-457A-49D8-C7D9-842A31B6945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8AB89F0-E264-E196-78F9-22D0971313E1}"/>
              </a:ext>
            </a:extLst>
          </p:cNvPr>
          <p:cNvSpPr>
            <a:spLocks noGrp="1"/>
          </p:cNvSpPr>
          <p:nvPr>
            <p:ph type="sldNum" sz="quarter" idx="12"/>
          </p:nvPr>
        </p:nvSpPr>
        <p:spPr/>
        <p:txBody>
          <a:bodyPr/>
          <a:lstStyle/>
          <a:p>
            <a:fld id="{9E4B46C7-3753-4BDD-8496-2797342392DE}" type="slidenum">
              <a:rPr lang="en-US" smtClean="0"/>
              <a:t>‹#›</a:t>
            </a:fld>
            <a:endParaRPr lang="en-US"/>
          </a:p>
        </p:txBody>
      </p:sp>
    </p:spTree>
    <p:extLst>
      <p:ext uri="{BB962C8B-B14F-4D97-AF65-F5344CB8AC3E}">
        <p14:creationId xmlns:p14="http://schemas.microsoft.com/office/powerpoint/2010/main" val="29877780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FA9A91-44D7-397D-E473-BA570D9620A7}"/>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A18EF59F-C9AC-75F6-710D-9C8CB376813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C658232-F213-48D1-B884-725297D59C63}"/>
              </a:ext>
            </a:extLst>
          </p:cNvPr>
          <p:cNvSpPr>
            <a:spLocks noGrp="1"/>
          </p:cNvSpPr>
          <p:nvPr>
            <p:ph type="dt" sz="half" idx="10"/>
          </p:nvPr>
        </p:nvSpPr>
        <p:spPr/>
        <p:txBody>
          <a:bodyPr/>
          <a:lstStyle/>
          <a:p>
            <a:fld id="{966C62F4-659C-4EE5-8B25-F7FECD97C955}" type="datetimeFigureOut">
              <a:rPr lang="en-US" smtClean="0"/>
              <a:t>7/3/2023</a:t>
            </a:fld>
            <a:endParaRPr lang="en-US"/>
          </a:p>
        </p:txBody>
      </p:sp>
      <p:sp>
        <p:nvSpPr>
          <p:cNvPr id="5" name="Footer Placeholder 4">
            <a:extLst>
              <a:ext uri="{FF2B5EF4-FFF2-40B4-BE49-F238E27FC236}">
                <a16:creationId xmlns:a16="http://schemas.microsoft.com/office/drawing/2014/main" id="{D899C31D-E534-63EB-7F2C-27A77E30DBE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D38C582-810F-EC04-D50C-36ADEE5F346B}"/>
              </a:ext>
            </a:extLst>
          </p:cNvPr>
          <p:cNvSpPr>
            <a:spLocks noGrp="1"/>
          </p:cNvSpPr>
          <p:nvPr>
            <p:ph type="sldNum" sz="quarter" idx="12"/>
          </p:nvPr>
        </p:nvSpPr>
        <p:spPr/>
        <p:txBody>
          <a:bodyPr/>
          <a:lstStyle/>
          <a:p>
            <a:fld id="{9E4B46C7-3753-4BDD-8496-2797342392DE}" type="slidenum">
              <a:rPr lang="en-US" smtClean="0"/>
              <a:t>‹#›</a:t>
            </a:fld>
            <a:endParaRPr lang="en-US"/>
          </a:p>
        </p:txBody>
      </p:sp>
    </p:spTree>
    <p:extLst>
      <p:ext uri="{BB962C8B-B14F-4D97-AF65-F5344CB8AC3E}">
        <p14:creationId xmlns:p14="http://schemas.microsoft.com/office/powerpoint/2010/main" val="16086043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CFCCDD7-C1FD-ECF1-938B-D913BB502C60}"/>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DD675E9A-F4AB-21B3-57E7-CD7DEF6ABA08}"/>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B2298A1-9C2B-C934-78C1-F90D7844CE30}"/>
              </a:ext>
            </a:extLst>
          </p:cNvPr>
          <p:cNvSpPr>
            <a:spLocks noGrp="1"/>
          </p:cNvSpPr>
          <p:nvPr>
            <p:ph type="dt" sz="half" idx="10"/>
          </p:nvPr>
        </p:nvSpPr>
        <p:spPr/>
        <p:txBody>
          <a:bodyPr/>
          <a:lstStyle/>
          <a:p>
            <a:fld id="{966C62F4-659C-4EE5-8B25-F7FECD97C955}" type="datetimeFigureOut">
              <a:rPr lang="en-US" smtClean="0"/>
              <a:t>7/3/2023</a:t>
            </a:fld>
            <a:endParaRPr lang="en-US"/>
          </a:p>
        </p:txBody>
      </p:sp>
      <p:sp>
        <p:nvSpPr>
          <p:cNvPr id="5" name="Footer Placeholder 4">
            <a:extLst>
              <a:ext uri="{FF2B5EF4-FFF2-40B4-BE49-F238E27FC236}">
                <a16:creationId xmlns:a16="http://schemas.microsoft.com/office/drawing/2014/main" id="{25380710-7B6E-6760-182B-E41FCA26D71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8279B68-BA6A-4982-B3F8-858D5BC8D5A4}"/>
              </a:ext>
            </a:extLst>
          </p:cNvPr>
          <p:cNvSpPr>
            <a:spLocks noGrp="1"/>
          </p:cNvSpPr>
          <p:nvPr>
            <p:ph type="sldNum" sz="quarter" idx="12"/>
          </p:nvPr>
        </p:nvSpPr>
        <p:spPr/>
        <p:txBody>
          <a:bodyPr/>
          <a:lstStyle/>
          <a:p>
            <a:fld id="{9E4B46C7-3753-4BDD-8496-2797342392DE}" type="slidenum">
              <a:rPr lang="en-US" smtClean="0"/>
              <a:t>‹#›</a:t>
            </a:fld>
            <a:endParaRPr lang="en-US"/>
          </a:p>
        </p:txBody>
      </p:sp>
    </p:spTree>
    <p:extLst>
      <p:ext uri="{BB962C8B-B14F-4D97-AF65-F5344CB8AC3E}">
        <p14:creationId xmlns:p14="http://schemas.microsoft.com/office/powerpoint/2010/main" val="8204637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C6B079-8048-2B2D-E2E6-5E5AE5B9E69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AA88024-2FF3-B0B6-0407-3D2B856F2EC9}"/>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46AFF87-5CA9-D14C-D280-BA245977C021}"/>
              </a:ext>
            </a:extLst>
          </p:cNvPr>
          <p:cNvSpPr>
            <a:spLocks noGrp="1"/>
          </p:cNvSpPr>
          <p:nvPr>
            <p:ph type="dt" sz="half" idx="10"/>
          </p:nvPr>
        </p:nvSpPr>
        <p:spPr/>
        <p:txBody>
          <a:bodyPr/>
          <a:lstStyle/>
          <a:p>
            <a:fld id="{966C62F4-659C-4EE5-8B25-F7FECD97C955}" type="datetimeFigureOut">
              <a:rPr lang="en-US" smtClean="0"/>
              <a:t>7/3/2023</a:t>
            </a:fld>
            <a:endParaRPr lang="en-US"/>
          </a:p>
        </p:txBody>
      </p:sp>
      <p:sp>
        <p:nvSpPr>
          <p:cNvPr id="5" name="Footer Placeholder 4">
            <a:extLst>
              <a:ext uri="{FF2B5EF4-FFF2-40B4-BE49-F238E27FC236}">
                <a16:creationId xmlns:a16="http://schemas.microsoft.com/office/drawing/2014/main" id="{AD221A94-8DCF-6480-8B7A-5C71474C816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FC4118E-0651-805B-A90D-8E2B9F87CDF4}"/>
              </a:ext>
            </a:extLst>
          </p:cNvPr>
          <p:cNvSpPr>
            <a:spLocks noGrp="1"/>
          </p:cNvSpPr>
          <p:nvPr>
            <p:ph type="sldNum" sz="quarter" idx="12"/>
          </p:nvPr>
        </p:nvSpPr>
        <p:spPr/>
        <p:txBody>
          <a:bodyPr/>
          <a:lstStyle/>
          <a:p>
            <a:fld id="{9E4B46C7-3753-4BDD-8496-2797342392DE}" type="slidenum">
              <a:rPr lang="en-US" smtClean="0"/>
              <a:t>‹#›</a:t>
            </a:fld>
            <a:endParaRPr lang="en-US"/>
          </a:p>
        </p:txBody>
      </p:sp>
    </p:spTree>
    <p:extLst>
      <p:ext uri="{BB962C8B-B14F-4D97-AF65-F5344CB8AC3E}">
        <p14:creationId xmlns:p14="http://schemas.microsoft.com/office/powerpoint/2010/main" val="8413513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3FD847-50FA-0C1A-B651-F37E8DD3CC32}"/>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F750B43A-5CAF-B2E3-A151-7A85CEC7DE0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56688B4-CFF1-A26C-95F2-25ACA56CD08A}"/>
              </a:ext>
            </a:extLst>
          </p:cNvPr>
          <p:cNvSpPr>
            <a:spLocks noGrp="1"/>
          </p:cNvSpPr>
          <p:nvPr>
            <p:ph type="dt" sz="half" idx="10"/>
          </p:nvPr>
        </p:nvSpPr>
        <p:spPr/>
        <p:txBody>
          <a:bodyPr/>
          <a:lstStyle/>
          <a:p>
            <a:fld id="{966C62F4-659C-4EE5-8B25-F7FECD97C955}" type="datetimeFigureOut">
              <a:rPr lang="en-US" smtClean="0"/>
              <a:t>7/3/2023</a:t>
            </a:fld>
            <a:endParaRPr lang="en-US"/>
          </a:p>
        </p:txBody>
      </p:sp>
      <p:sp>
        <p:nvSpPr>
          <p:cNvPr id="5" name="Footer Placeholder 4">
            <a:extLst>
              <a:ext uri="{FF2B5EF4-FFF2-40B4-BE49-F238E27FC236}">
                <a16:creationId xmlns:a16="http://schemas.microsoft.com/office/drawing/2014/main" id="{266551DD-E468-D5B6-7C35-92A7D2B6F1D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50D8466-92C4-6F4E-7A01-73814DE3B214}"/>
              </a:ext>
            </a:extLst>
          </p:cNvPr>
          <p:cNvSpPr>
            <a:spLocks noGrp="1"/>
          </p:cNvSpPr>
          <p:nvPr>
            <p:ph type="sldNum" sz="quarter" idx="12"/>
          </p:nvPr>
        </p:nvSpPr>
        <p:spPr/>
        <p:txBody>
          <a:bodyPr/>
          <a:lstStyle/>
          <a:p>
            <a:fld id="{9E4B46C7-3753-4BDD-8496-2797342392DE}" type="slidenum">
              <a:rPr lang="en-US" smtClean="0"/>
              <a:t>‹#›</a:t>
            </a:fld>
            <a:endParaRPr lang="en-US"/>
          </a:p>
        </p:txBody>
      </p:sp>
    </p:spTree>
    <p:extLst>
      <p:ext uri="{BB962C8B-B14F-4D97-AF65-F5344CB8AC3E}">
        <p14:creationId xmlns:p14="http://schemas.microsoft.com/office/powerpoint/2010/main" val="38742955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FC813D-84EB-BF81-9A3A-F41047B788B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D4FFC57-6CB6-C2F5-8613-C7A1D4E67E10}"/>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C45FB2B6-32FB-153F-128D-981777656CEB}"/>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8829A61C-8C6F-84D0-923C-18F76E5858E4}"/>
              </a:ext>
            </a:extLst>
          </p:cNvPr>
          <p:cNvSpPr>
            <a:spLocks noGrp="1"/>
          </p:cNvSpPr>
          <p:nvPr>
            <p:ph type="dt" sz="half" idx="10"/>
          </p:nvPr>
        </p:nvSpPr>
        <p:spPr/>
        <p:txBody>
          <a:bodyPr/>
          <a:lstStyle/>
          <a:p>
            <a:fld id="{966C62F4-659C-4EE5-8B25-F7FECD97C955}" type="datetimeFigureOut">
              <a:rPr lang="en-US" smtClean="0"/>
              <a:t>7/3/2023</a:t>
            </a:fld>
            <a:endParaRPr lang="en-US"/>
          </a:p>
        </p:txBody>
      </p:sp>
      <p:sp>
        <p:nvSpPr>
          <p:cNvPr id="6" name="Footer Placeholder 5">
            <a:extLst>
              <a:ext uri="{FF2B5EF4-FFF2-40B4-BE49-F238E27FC236}">
                <a16:creationId xmlns:a16="http://schemas.microsoft.com/office/drawing/2014/main" id="{7CD5C149-B996-242C-F647-75504FCDE21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90EF508-A4B7-153B-2DF2-C02CF01159E2}"/>
              </a:ext>
            </a:extLst>
          </p:cNvPr>
          <p:cNvSpPr>
            <a:spLocks noGrp="1"/>
          </p:cNvSpPr>
          <p:nvPr>
            <p:ph type="sldNum" sz="quarter" idx="12"/>
          </p:nvPr>
        </p:nvSpPr>
        <p:spPr/>
        <p:txBody>
          <a:bodyPr/>
          <a:lstStyle/>
          <a:p>
            <a:fld id="{9E4B46C7-3753-4BDD-8496-2797342392DE}" type="slidenum">
              <a:rPr lang="en-US" smtClean="0"/>
              <a:t>‹#›</a:t>
            </a:fld>
            <a:endParaRPr lang="en-US"/>
          </a:p>
        </p:txBody>
      </p:sp>
    </p:spTree>
    <p:extLst>
      <p:ext uri="{BB962C8B-B14F-4D97-AF65-F5344CB8AC3E}">
        <p14:creationId xmlns:p14="http://schemas.microsoft.com/office/powerpoint/2010/main" val="33602560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AF7178-BAEF-0DC8-F395-58596C5361A6}"/>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31BE3ED5-9410-BE84-8613-169B9F4DE7F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CE386375-B0C3-FAA0-EF3D-9C7B11DDA2D0}"/>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32C64413-CA56-E5C3-827C-5889B29D1BF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22A128EF-9458-9745-834F-AC0AB7AC2A38}"/>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15CB9302-05C3-74DC-F0AE-6BDDF8D5041F}"/>
              </a:ext>
            </a:extLst>
          </p:cNvPr>
          <p:cNvSpPr>
            <a:spLocks noGrp="1"/>
          </p:cNvSpPr>
          <p:nvPr>
            <p:ph type="dt" sz="half" idx="10"/>
          </p:nvPr>
        </p:nvSpPr>
        <p:spPr/>
        <p:txBody>
          <a:bodyPr/>
          <a:lstStyle/>
          <a:p>
            <a:fld id="{966C62F4-659C-4EE5-8B25-F7FECD97C955}" type="datetimeFigureOut">
              <a:rPr lang="en-US" smtClean="0"/>
              <a:t>7/3/2023</a:t>
            </a:fld>
            <a:endParaRPr lang="en-US"/>
          </a:p>
        </p:txBody>
      </p:sp>
      <p:sp>
        <p:nvSpPr>
          <p:cNvPr id="8" name="Footer Placeholder 7">
            <a:extLst>
              <a:ext uri="{FF2B5EF4-FFF2-40B4-BE49-F238E27FC236}">
                <a16:creationId xmlns:a16="http://schemas.microsoft.com/office/drawing/2014/main" id="{7CFADA7C-0CB7-949A-D52D-F0FEB7BC3CF9}"/>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F472BAB0-ED9E-F2FE-9F08-19A635055363}"/>
              </a:ext>
            </a:extLst>
          </p:cNvPr>
          <p:cNvSpPr>
            <a:spLocks noGrp="1"/>
          </p:cNvSpPr>
          <p:nvPr>
            <p:ph type="sldNum" sz="quarter" idx="12"/>
          </p:nvPr>
        </p:nvSpPr>
        <p:spPr/>
        <p:txBody>
          <a:bodyPr/>
          <a:lstStyle/>
          <a:p>
            <a:fld id="{9E4B46C7-3753-4BDD-8496-2797342392DE}" type="slidenum">
              <a:rPr lang="en-US" smtClean="0"/>
              <a:t>‹#›</a:t>
            </a:fld>
            <a:endParaRPr lang="en-US"/>
          </a:p>
        </p:txBody>
      </p:sp>
    </p:spTree>
    <p:extLst>
      <p:ext uri="{BB962C8B-B14F-4D97-AF65-F5344CB8AC3E}">
        <p14:creationId xmlns:p14="http://schemas.microsoft.com/office/powerpoint/2010/main" val="4330465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7B8195-3D8E-DE13-35E9-8D9DEBEFC2E9}"/>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630416DB-752E-A3D6-E3D8-A710536A6D01}"/>
              </a:ext>
            </a:extLst>
          </p:cNvPr>
          <p:cNvSpPr>
            <a:spLocks noGrp="1"/>
          </p:cNvSpPr>
          <p:nvPr>
            <p:ph type="dt" sz="half" idx="10"/>
          </p:nvPr>
        </p:nvSpPr>
        <p:spPr/>
        <p:txBody>
          <a:bodyPr/>
          <a:lstStyle/>
          <a:p>
            <a:fld id="{966C62F4-659C-4EE5-8B25-F7FECD97C955}" type="datetimeFigureOut">
              <a:rPr lang="en-US" smtClean="0"/>
              <a:t>7/3/2023</a:t>
            </a:fld>
            <a:endParaRPr lang="en-US"/>
          </a:p>
        </p:txBody>
      </p:sp>
      <p:sp>
        <p:nvSpPr>
          <p:cNvPr id="4" name="Footer Placeholder 3">
            <a:extLst>
              <a:ext uri="{FF2B5EF4-FFF2-40B4-BE49-F238E27FC236}">
                <a16:creationId xmlns:a16="http://schemas.microsoft.com/office/drawing/2014/main" id="{6E938705-A8C1-DA6F-7464-69B69AF9E95B}"/>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D13282EB-8EA0-8354-C580-7BE33B88B354}"/>
              </a:ext>
            </a:extLst>
          </p:cNvPr>
          <p:cNvSpPr>
            <a:spLocks noGrp="1"/>
          </p:cNvSpPr>
          <p:nvPr>
            <p:ph type="sldNum" sz="quarter" idx="12"/>
          </p:nvPr>
        </p:nvSpPr>
        <p:spPr/>
        <p:txBody>
          <a:bodyPr/>
          <a:lstStyle/>
          <a:p>
            <a:fld id="{9E4B46C7-3753-4BDD-8496-2797342392DE}" type="slidenum">
              <a:rPr lang="en-US" smtClean="0"/>
              <a:t>‹#›</a:t>
            </a:fld>
            <a:endParaRPr lang="en-US"/>
          </a:p>
        </p:txBody>
      </p:sp>
    </p:spTree>
    <p:extLst>
      <p:ext uri="{BB962C8B-B14F-4D97-AF65-F5344CB8AC3E}">
        <p14:creationId xmlns:p14="http://schemas.microsoft.com/office/powerpoint/2010/main" val="18160276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BEBA2F9-D493-A570-2660-47A3A6CEBEA7}"/>
              </a:ext>
            </a:extLst>
          </p:cNvPr>
          <p:cNvSpPr>
            <a:spLocks noGrp="1"/>
          </p:cNvSpPr>
          <p:nvPr>
            <p:ph type="dt" sz="half" idx="10"/>
          </p:nvPr>
        </p:nvSpPr>
        <p:spPr/>
        <p:txBody>
          <a:bodyPr/>
          <a:lstStyle/>
          <a:p>
            <a:fld id="{966C62F4-659C-4EE5-8B25-F7FECD97C955}" type="datetimeFigureOut">
              <a:rPr lang="en-US" smtClean="0"/>
              <a:t>7/3/2023</a:t>
            </a:fld>
            <a:endParaRPr lang="en-US"/>
          </a:p>
        </p:txBody>
      </p:sp>
      <p:sp>
        <p:nvSpPr>
          <p:cNvPr id="3" name="Footer Placeholder 2">
            <a:extLst>
              <a:ext uri="{FF2B5EF4-FFF2-40B4-BE49-F238E27FC236}">
                <a16:creationId xmlns:a16="http://schemas.microsoft.com/office/drawing/2014/main" id="{13ECD978-7133-617E-199D-4D9B0163998E}"/>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061F8FB2-C6D0-18B0-F78D-8B42012F747A}"/>
              </a:ext>
            </a:extLst>
          </p:cNvPr>
          <p:cNvSpPr>
            <a:spLocks noGrp="1"/>
          </p:cNvSpPr>
          <p:nvPr>
            <p:ph type="sldNum" sz="quarter" idx="12"/>
          </p:nvPr>
        </p:nvSpPr>
        <p:spPr/>
        <p:txBody>
          <a:bodyPr/>
          <a:lstStyle/>
          <a:p>
            <a:fld id="{9E4B46C7-3753-4BDD-8496-2797342392DE}" type="slidenum">
              <a:rPr lang="en-US" smtClean="0"/>
              <a:t>‹#›</a:t>
            </a:fld>
            <a:endParaRPr lang="en-US"/>
          </a:p>
        </p:txBody>
      </p:sp>
    </p:spTree>
    <p:extLst>
      <p:ext uri="{BB962C8B-B14F-4D97-AF65-F5344CB8AC3E}">
        <p14:creationId xmlns:p14="http://schemas.microsoft.com/office/powerpoint/2010/main" val="28369947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14A007-ECE1-8530-A350-55D94F9D8B9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F7CD3943-C619-E870-23FF-FE6DC525AFB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36DEC715-EE6A-FD49-35BF-04BA6E330BA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A598535-9FD0-000B-1E7F-B8504DA633CF}"/>
              </a:ext>
            </a:extLst>
          </p:cNvPr>
          <p:cNvSpPr>
            <a:spLocks noGrp="1"/>
          </p:cNvSpPr>
          <p:nvPr>
            <p:ph type="dt" sz="half" idx="10"/>
          </p:nvPr>
        </p:nvSpPr>
        <p:spPr/>
        <p:txBody>
          <a:bodyPr/>
          <a:lstStyle/>
          <a:p>
            <a:fld id="{966C62F4-659C-4EE5-8B25-F7FECD97C955}" type="datetimeFigureOut">
              <a:rPr lang="en-US" smtClean="0"/>
              <a:t>7/3/2023</a:t>
            </a:fld>
            <a:endParaRPr lang="en-US"/>
          </a:p>
        </p:txBody>
      </p:sp>
      <p:sp>
        <p:nvSpPr>
          <p:cNvPr id="6" name="Footer Placeholder 5">
            <a:extLst>
              <a:ext uri="{FF2B5EF4-FFF2-40B4-BE49-F238E27FC236}">
                <a16:creationId xmlns:a16="http://schemas.microsoft.com/office/drawing/2014/main" id="{095B90AB-53BD-F63E-683A-C97D4662558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9D5BC81-A4AC-055D-BF23-AE27D89B6A7C}"/>
              </a:ext>
            </a:extLst>
          </p:cNvPr>
          <p:cNvSpPr>
            <a:spLocks noGrp="1"/>
          </p:cNvSpPr>
          <p:nvPr>
            <p:ph type="sldNum" sz="quarter" idx="12"/>
          </p:nvPr>
        </p:nvSpPr>
        <p:spPr/>
        <p:txBody>
          <a:bodyPr/>
          <a:lstStyle/>
          <a:p>
            <a:fld id="{9E4B46C7-3753-4BDD-8496-2797342392DE}" type="slidenum">
              <a:rPr lang="en-US" smtClean="0"/>
              <a:t>‹#›</a:t>
            </a:fld>
            <a:endParaRPr lang="en-US"/>
          </a:p>
        </p:txBody>
      </p:sp>
    </p:spTree>
    <p:extLst>
      <p:ext uri="{BB962C8B-B14F-4D97-AF65-F5344CB8AC3E}">
        <p14:creationId xmlns:p14="http://schemas.microsoft.com/office/powerpoint/2010/main" val="38615030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9CEA36-A036-4796-A39D-87D143ABA6D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8253C253-D9DB-05A4-9C72-E4527203F14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5634F493-C58F-74B8-5CAF-9FDB81C0843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24DC467-B1CF-A156-4F8C-166CC386F1D1}"/>
              </a:ext>
            </a:extLst>
          </p:cNvPr>
          <p:cNvSpPr>
            <a:spLocks noGrp="1"/>
          </p:cNvSpPr>
          <p:nvPr>
            <p:ph type="dt" sz="half" idx="10"/>
          </p:nvPr>
        </p:nvSpPr>
        <p:spPr/>
        <p:txBody>
          <a:bodyPr/>
          <a:lstStyle/>
          <a:p>
            <a:fld id="{966C62F4-659C-4EE5-8B25-F7FECD97C955}" type="datetimeFigureOut">
              <a:rPr lang="en-US" smtClean="0"/>
              <a:t>7/3/2023</a:t>
            </a:fld>
            <a:endParaRPr lang="en-US"/>
          </a:p>
        </p:txBody>
      </p:sp>
      <p:sp>
        <p:nvSpPr>
          <p:cNvPr id="6" name="Footer Placeholder 5">
            <a:extLst>
              <a:ext uri="{FF2B5EF4-FFF2-40B4-BE49-F238E27FC236}">
                <a16:creationId xmlns:a16="http://schemas.microsoft.com/office/drawing/2014/main" id="{C8A8F297-BEB0-8A2F-BEB5-FB84C23530B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ABB5794-D6FA-EB49-DA2B-980CB737D88B}"/>
              </a:ext>
            </a:extLst>
          </p:cNvPr>
          <p:cNvSpPr>
            <a:spLocks noGrp="1"/>
          </p:cNvSpPr>
          <p:nvPr>
            <p:ph type="sldNum" sz="quarter" idx="12"/>
          </p:nvPr>
        </p:nvSpPr>
        <p:spPr/>
        <p:txBody>
          <a:bodyPr/>
          <a:lstStyle/>
          <a:p>
            <a:fld id="{9E4B46C7-3753-4BDD-8496-2797342392DE}" type="slidenum">
              <a:rPr lang="en-US" smtClean="0"/>
              <a:t>‹#›</a:t>
            </a:fld>
            <a:endParaRPr lang="en-US"/>
          </a:p>
        </p:txBody>
      </p:sp>
    </p:spTree>
    <p:extLst>
      <p:ext uri="{BB962C8B-B14F-4D97-AF65-F5344CB8AC3E}">
        <p14:creationId xmlns:p14="http://schemas.microsoft.com/office/powerpoint/2010/main" val="5188373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FB22115-6738-4E61-6A1E-7749F0446BB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202EBA00-FB29-305E-509E-1B27EB8F3AB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2CA340C-8970-5E59-8515-E1D89A0B46F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66C62F4-659C-4EE5-8B25-F7FECD97C955}" type="datetimeFigureOut">
              <a:rPr lang="en-US" smtClean="0"/>
              <a:t>7/3/2023</a:t>
            </a:fld>
            <a:endParaRPr lang="en-US"/>
          </a:p>
        </p:txBody>
      </p:sp>
      <p:sp>
        <p:nvSpPr>
          <p:cNvPr id="5" name="Footer Placeholder 4">
            <a:extLst>
              <a:ext uri="{FF2B5EF4-FFF2-40B4-BE49-F238E27FC236}">
                <a16:creationId xmlns:a16="http://schemas.microsoft.com/office/drawing/2014/main" id="{CCF23B8F-769E-4176-4280-B103BBF588B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4836BBBB-EE60-2F18-9EE4-3A067037354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E4B46C7-3753-4BDD-8496-2797342392DE}" type="slidenum">
              <a:rPr lang="en-US" smtClean="0"/>
              <a:t>‹#›</a:t>
            </a:fld>
            <a:endParaRPr lang="en-US"/>
          </a:p>
        </p:txBody>
      </p:sp>
    </p:spTree>
    <p:extLst>
      <p:ext uri="{BB962C8B-B14F-4D97-AF65-F5344CB8AC3E}">
        <p14:creationId xmlns:p14="http://schemas.microsoft.com/office/powerpoint/2010/main" val="258191433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8" Type="http://schemas.openxmlformats.org/officeDocument/2006/relationships/hyperlink" Target="https://www.selenium.dev/selenium/docs/api/java/org/openqa/selenium/SearchContext.html" TargetMode="External"/><Relationship Id="rId3" Type="http://schemas.openxmlformats.org/officeDocument/2006/relationships/hyperlink" Target="https://www.selenium.dev/selenium/docs/api/java/org/openqa/selenium/edge/EdgeDriver.html" TargetMode="External"/><Relationship Id="rId7" Type="http://schemas.openxmlformats.org/officeDocument/2006/relationships/hyperlink" Target="https://www.selenium.dev/selenium/docs/api/java/org/openqa/selenium/chromium/ChromiumDriver.html" TargetMode="External"/><Relationship Id="rId2" Type="http://schemas.openxmlformats.org/officeDocument/2006/relationships/hyperlink" Target="https://www.selenium.dev/selenium/docs/api/java/org/openqa/selenium/chrome/ChromeDriver.html" TargetMode="External"/><Relationship Id="rId1" Type="http://schemas.openxmlformats.org/officeDocument/2006/relationships/slideLayout" Target="../slideLayouts/slideLayout2.xml"/><Relationship Id="rId6" Type="http://schemas.openxmlformats.org/officeDocument/2006/relationships/hyperlink" Target="https://www.selenium.dev/selenium/docs/api/java/org/openqa/selenium/remote/RemoteWebDriver.html" TargetMode="External"/><Relationship Id="rId5" Type="http://schemas.openxmlformats.org/officeDocument/2006/relationships/hyperlink" Target="https://www.selenium.dev/selenium/docs/api/java/org/openqa/selenium/safari/SafariDriver.html" TargetMode="External"/><Relationship Id="rId4" Type="http://schemas.openxmlformats.org/officeDocument/2006/relationships/hyperlink" Target="https://www.selenium.dev/selenium/docs/api/java/org/openqa/selenium/ie/InternetExplorerDriver.html" TargetMode="External"/><Relationship Id="rId9" Type="http://schemas.openxmlformats.org/officeDocument/2006/relationships/image" Target="../media/image1.png"/></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www.selenium.dev/downloads/" TargetMode="External"/><Relationship Id="rId2" Type="http://schemas.openxmlformats.org/officeDocument/2006/relationships/hyperlink" Target="https://www.selenium.dev/documentation/webdriver/getting_started/install_library/" TargetMode="External"/><Relationship Id="rId1" Type="http://schemas.openxmlformats.org/officeDocument/2006/relationships/slideLayout" Target="../slideLayouts/slideLayout2.xml"/><Relationship Id="rId6" Type="http://schemas.openxmlformats.org/officeDocument/2006/relationships/image" Target="../media/image1.png"/><Relationship Id="rId5" Type="http://schemas.openxmlformats.org/officeDocument/2006/relationships/hyperlink" Target="https://www.selenium.dev/documentation/webdriver/getting_started/first_script/" TargetMode="External"/><Relationship Id="rId4" Type="http://schemas.openxmlformats.org/officeDocument/2006/relationships/hyperlink" Target="https://www.selenium.dev/documentation/webdriver/getting_started/install_drivers/"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ECC07320-C2CA-4E29-8481-9D9E143C778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5" name="Google Shape;91;p1">
            <a:extLst>
              <a:ext uri="{FF2B5EF4-FFF2-40B4-BE49-F238E27FC236}">
                <a16:creationId xmlns:a16="http://schemas.microsoft.com/office/drawing/2014/main" id="{0C37E119-C48E-67DC-703D-06868DCE0DA5}"/>
              </a:ext>
            </a:extLst>
          </p:cNvPr>
          <p:cNvPicPr preferRelativeResize="0"/>
          <p:nvPr/>
        </p:nvPicPr>
        <p:blipFill rotWithShape="1">
          <a:blip r:embed="rId2"/>
          <a:srcRect l="1028" r="8089" b="-1"/>
          <a:stretch/>
        </p:blipFill>
        <p:spPr>
          <a:xfrm>
            <a:off x="1" y="10"/>
            <a:ext cx="9669642" cy="6857990"/>
          </a:xfrm>
          <a:prstGeom prst="rect">
            <a:avLst/>
          </a:prstGeom>
          <a:noFill/>
        </p:spPr>
      </p:pic>
      <p:sp>
        <p:nvSpPr>
          <p:cNvPr id="12" name="Rectangle 11">
            <a:extLst>
              <a:ext uri="{FF2B5EF4-FFF2-40B4-BE49-F238E27FC236}">
                <a16:creationId xmlns:a16="http://schemas.microsoft.com/office/drawing/2014/main" id="{178FB36B-5BFE-42CA-BC60-1115E0D95EE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5125019" y="0"/>
            <a:ext cx="7066978" cy="6858000"/>
          </a:xfrm>
          <a:prstGeom prst="rect">
            <a:avLst/>
          </a:prstGeom>
          <a:gradFill>
            <a:gsLst>
              <a:gs pos="48000">
                <a:schemeClr val="tx1"/>
              </a:gs>
              <a:gs pos="35000">
                <a:schemeClr val="tx1">
                  <a:alpha val="77000"/>
                </a:schemeClr>
              </a:gs>
              <a:gs pos="19000">
                <a:schemeClr val="tx1">
                  <a:alpha val="38000"/>
                </a:schemeClr>
              </a:gs>
              <a:gs pos="0">
                <a:schemeClr val="tx1">
                  <a:alpha val="0"/>
                </a:schemeClr>
              </a:gs>
              <a:gs pos="100000">
                <a:schemeClr val="tx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906B7B64-9AD2-98FA-773D-ABF3B0AC202C}"/>
              </a:ext>
            </a:extLst>
          </p:cNvPr>
          <p:cNvSpPr>
            <a:spLocks noGrp="1"/>
          </p:cNvSpPr>
          <p:nvPr>
            <p:ph type="ctrTitle"/>
          </p:nvPr>
        </p:nvSpPr>
        <p:spPr>
          <a:xfrm>
            <a:off x="5476876" y="743447"/>
            <a:ext cx="5904292" cy="3692028"/>
          </a:xfrm>
          <a:noFill/>
        </p:spPr>
        <p:txBody>
          <a:bodyPr>
            <a:normAutofit/>
          </a:bodyPr>
          <a:lstStyle/>
          <a:p>
            <a:pPr algn="l"/>
            <a:r>
              <a:rPr lang="en-US" sz="5200" b="1" dirty="0">
                <a:solidFill>
                  <a:srgbClr val="FF0000"/>
                </a:solidFill>
              </a:rPr>
              <a:t>Selenium WebDriver</a:t>
            </a:r>
          </a:p>
        </p:txBody>
      </p:sp>
      <p:sp>
        <p:nvSpPr>
          <p:cNvPr id="3" name="Subtitle 2">
            <a:extLst>
              <a:ext uri="{FF2B5EF4-FFF2-40B4-BE49-F238E27FC236}">
                <a16:creationId xmlns:a16="http://schemas.microsoft.com/office/drawing/2014/main" id="{E9D770C5-3C07-01E6-53C6-F4DC3BF9563E}"/>
              </a:ext>
            </a:extLst>
          </p:cNvPr>
          <p:cNvSpPr>
            <a:spLocks noGrp="1"/>
          </p:cNvSpPr>
          <p:nvPr>
            <p:ph type="subTitle" idx="1"/>
          </p:nvPr>
        </p:nvSpPr>
        <p:spPr>
          <a:xfrm>
            <a:off x="5581650" y="4629234"/>
            <a:ext cx="5799519" cy="1485319"/>
          </a:xfrm>
          <a:noFill/>
        </p:spPr>
        <p:txBody>
          <a:bodyPr>
            <a:normAutofit/>
          </a:bodyPr>
          <a:lstStyle/>
          <a:p>
            <a:pPr algn="l"/>
            <a:r>
              <a:rPr lang="en-US" b="1" dirty="0">
                <a:solidFill>
                  <a:srgbClr val="FF0000"/>
                </a:solidFill>
              </a:rPr>
              <a:t>Test Automation Lectures </a:t>
            </a:r>
          </a:p>
          <a:p>
            <a:pPr algn="l"/>
            <a:endParaRPr lang="en-US" dirty="0">
              <a:solidFill>
                <a:schemeClr val="bg1"/>
              </a:solidFill>
            </a:endParaRPr>
          </a:p>
        </p:txBody>
      </p:sp>
    </p:spTree>
    <p:extLst>
      <p:ext uri="{BB962C8B-B14F-4D97-AF65-F5344CB8AC3E}">
        <p14:creationId xmlns:p14="http://schemas.microsoft.com/office/powerpoint/2010/main" val="167642919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02D8A5B-4BE3-070D-CA7C-759ED69A6493}"/>
              </a:ext>
            </a:extLst>
          </p:cNvPr>
          <p:cNvSpPr>
            <a:spLocks noGrp="1"/>
          </p:cNvSpPr>
          <p:nvPr>
            <p:ph idx="1"/>
          </p:nvPr>
        </p:nvSpPr>
        <p:spPr>
          <a:xfrm>
            <a:off x="186431" y="1686758"/>
            <a:ext cx="7039992" cy="5013989"/>
          </a:xfrm>
        </p:spPr>
        <p:txBody>
          <a:bodyPr>
            <a:normAutofit/>
          </a:bodyPr>
          <a:lstStyle/>
          <a:p>
            <a:pPr algn="l"/>
            <a:endParaRPr lang="en-US" sz="1800" dirty="0">
              <a:solidFill>
                <a:srgbClr val="6A3E3E"/>
              </a:solidFill>
              <a:latin typeface="Consolas" panose="020B0609020204030204" pitchFamily="49" charset="0"/>
            </a:endParaRPr>
          </a:p>
          <a:p>
            <a:pPr algn="l"/>
            <a:r>
              <a:rPr lang="en-US" sz="1400" dirty="0" err="1">
                <a:solidFill>
                  <a:srgbClr val="6A3E3E"/>
                </a:solidFill>
                <a:latin typeface="Consolas" panose="020B0609020204030204" pitchFamily="49" charset="0"/>
              </a:rPr>
              <a:t>driver</a:t>
            </a:r>
            <a:r>
              <a:rPr lang="en-US" sz="1400" dirty="0" err="1">
                <a:solidFill>
                  <a:srgbClr val="000000"/>
                </a:solidFill>
                <a:latin typeface="Consolas" panose="020B0609020204030204" pitchFamily="49" charset="0"/>
              </a:rPr>
              <a:t>.get</a:t>
            </a:r>
            <a:r>
              <a:rPr lang="en-US" sz="1400" dirty="0">
                <a:solidFill>
                  <a:srgbClr val="000000"/>
                </a:solidFill>
                <a:latin typeface="Consolas" panose="020B0609020204030204" pitchFamily="49" charset="0"/>
              </a:rPr>
              <a:t>(</a:t>
            </a:r>
            <a:r>
              <a:rPr lang="en-US" sz="1400" dirty="0">
                <a:solidFill>
                  <a:srgbClr val="2A00FF"/>
                </a:solidFill>
                <a:latin typeface="Consolas" panose="020B0609020204030204" pitchFamily="49" charset="0"/>
              </a:rPr>
              <a:t>"https://www.google.com/"</a:t>
            </a:r>
            <a:r>
              <a:rPr lang="en-US" sz="1400" dirty="0">
                <a:solidFill>
                  <a:srgbClr val="000000"/>
                </a:solidFill>
                <a:latin typeface="Consolas" panose="020B0609020204030204" pitchFamily="49" charset="0"/>
              </a:rPr>
              <a:t>);</a:t>
            </a:r>
            <a:endParaRPr lang="en-US" sz="1400" dirty="0">
              <a:latin typeface="Consolas" panose="020B0609020204030204" pitchFamily="49" charset="0"/>
            </a:endParaRPr>
          </a:p>
          <a:p>
            <a:pPr algn="l"/>
            <a:r>
              <a:rPr lang="en-US" sz="1400" dirty="0" err="1">
                <a:solidFill>
                  <a:srgbClr val="6A3E3E"/>
                </a:solidFill>
                <a:latin typeface="Consolas" panose="020B0609020204030204" pitchFamily="49" charset="0"/>
              </a:rPr>
              <a:t>driver</a:t>
            </a:r>
            <a:r>
              <a:rPr lang="en-US" sz="1400" dirty="0" err="1">
                <a:solidFill>
                  <a:srgbClr val="000000"/>
                </a:solidFill>
                <a:latin typeface="Consolas" panose="020B0609020204030204" pitchFamily="49" charset="0"/>
              </a:rPr>
              <a:t>.manage</a:t>
            </a:r>
            <a:r>
              <a:rPr lang="en-US" sz="1400" dirty="0">
                <a:solidFill>
                  <a:srgbClr val="000000"/>
                </a:solidFill>
                <a:latin typeface="Consolas" panose="020B0609020204030204" pitchFamily="49" charset="0"/>
              </a:rPr>
              <a:t>().window().</a:t>
            </a:r>
            <a:r>
              <a:rPr lang="en-US" sz="1400" dirty="0" err="1">
                <a:solidFill>
                  <a:srgbClr val="000000"/>
                </a:solidFill>
                <a:latin typeface="Consolas" panose="020B0609020204030204" pitchFamily="49" charset="0"/>
              </a:rPr>
              <a:t>fullscreen</a:t>
            </a:r>
            <a:r>
              <a:rPr lang="en-US" sz="1400" dirty="0">
                <a:solidFill>
                  <a:srgbClr val="000000"/>
                </a:solidFill>
                <a:latin typeface="Consolas" panose="020B0609020204030204" pitchFamily="49" charset="0"/>
              </a:rPr>
              <a:t>();</a:t>
            </a:r>
          </a:p>
          <a:p>
            <a:pPr algn="l"/>
            <a:r>
              <a:rPr lang="en-US" sz="1400" dirty="0" err="1">
                <a:solidFill>
                  <a:srgbClr val="000000"/>
                </a:solidFill>
                <a:latin typeface="Consolas" panose="020B0609020204030204" pitchFamily="49" charset="0"/>
              </a:rPr>
              <a:t>Driver.manage</a:t>
            </a:r>
            <a:r>
              <a:rPr lang="en-US" sz="1400" dirty="0">
                <a:solidFill>
                  <a:srgbClr val="000000"/>
                </a:solidFill>
                <a:latin typeface="Consolas" panose="020B0609020204030204" pitchFamily="49" charset="0"/>
              </a:rPr>
              <a:t>().window().maximize();</a:t>
            </a:r>
          </a:p>
          <a:p>
            <a:pPr algn="l"/>
            <a:r>
              <a:rPr lang="en-US" sz="1400" dirty="0" err="1">
                <a:solidFill>
                  <a:srgbClr val="000000"/>
                </a:solidFill>
                <a:latin typeface="Consolas" panose="020B0609020204030204" pitchFamily="49" charset="0"/>
              </a:rPr>
              <a:t>Driver.manage</a:t>
            </a:r>
            <a:r>
              <a:rPr lang="en-US" sz="1400" dirty="0">
                <a:solidFill>
                  <a:srgbClr val="000000"/>
                </a:solidFill>
                <a:latin typeface="Consolas" panose="020B0609020204030204" pitchFamily="49" charset="0"/>
              </a:rPr>
              <a:t>.().window().minimize();</a:t>
            </a:r>
          </a:p>
          <a:p>
            <a:pPr algn="l"/>
            <a:r>
              <a:rPr lang="en-US" sz="1400" dirty="0" err="1">
                <a:solidFill>
                  <a:srgbClr val="6A3E3E"/>
                </a:solidFill>
                <a:latin typeface="Consolas" panose="020B0609020204030204" pitchFamily="49" charset="0"/>
              </a:rPr>
              <a:t>driver</a:t>
            </a:r>
            <a:r>
              <a:rPr lang="en-US" sz="1400" dirty="0" err="1">
                <a:solidFill>
                  <a:srgbClr val="000000"/>
                </a:solidFill>
                <a:latin typeface="Consolas" panose="020B0609020204030204" pitchFamily="49" charset="0"/>
              </a:rPr>
              <a:t>.manage</a:t>
            </a:r>
            <a:r>
              <a:rPr lang="en-US" sz="1400" dirty="0">
                <a:solidFill>
                  <a:srgbClr val="000000"/>
                </a:solidFill>
                <a:latin typeface="Consolas" panose="020B0609020204030204" pitchFamily="49" charset="0"/>
              </a:rPr>
              <a:t>().timeouts().</a:t>
            </a:r>
            <a:r>
              <a:rPr lang="en-US" sz="1400" dirty="0" err="1">
                <a:solidFill>
                  <a:srgbClr val="000000"/>
                </a:solidFill>
                <a:latin typeface="Consolas" panose="020B0609020204030204" pitchFamily="49" charset="0"/>
              </a:rPr>
              <a:t>pageLoadTimeout</a:t>
            </a:r>
            <a:r>
              <a:rPr lang="en-US" sz="1400" dirty="0">
                <a:solidFill>
                  <a:srgbClr val="000000"/>
                </a:solidFill>
                <a:latin typeface="Consolas" panose="020B0609020204030204" pitchFamily="49" charset="0"/>
              </a:rPr>
              <a:t>(</a:t>
            </a:r>
            <a:r>
              <a:rPr lang="en-US" sz="1400" dirty="0" err="1">
                <a:solidFill>
                  <a:srgbClr val="000000"/>
                </a:solidFill>
                <a:latin typeface="Consolas" panose="020B0609020204030204" pitchFamily="49" charset="0"/>
              </a:rPr>
              <a:t>Duration.</a:t>
            </a:r>
            <a:r>
              <a:rPr lang="en-US" sz="1400" i="1" dirty="0" err="1">
                <a:solidFill>
                  <a:srgbClr val="000000"/>
                </a:solidFill>
                <a:latin typeface="Consolas" panose="020B0609020204030204" pitchFamily="49" charset="0"/>
              </a:rPr>
              <a:t>ofSeconds</a:t>
            </a:r>
            <a:r>
              <a:rPr lang="en-US" sz="1400" i="1" dirty="0">
                <a:solidFill>
                  <a:srgbClr val="000000"/>
                </a:solidFill>
                <a:latin typeface="Consolas" panose="020B0609020204030204" pitchFamily="49" charset="0"/>
              </a:rPr>
              <a:t>(20));</a:t>
            </a:r>
          </a:p>
          <a:p>
            <a:pPr algn="l"/>
            <a:r>
              <a:rPr lang="en-US" sz="1400" dirty="0" err="1">
                <a:solidFill>
                  <a:srgbClr val="6A3E3E"/>
                </a:solidFill>
                <a:latin typeface="Consolas" panose="020B0609020204030204" pitchFamily="49" charset="0"/>
              </a:rPr>
              <a:t>driver</a:t>
            </a:r>
            <a:r>
              <a:rPr lang="en-US" sz="1400" dirty="0" err="1">
                <a:solidFill>
                  <a:srgbClr val="000000"/>
                </a:solidFill>
                <a:latin typeface="Consolas" panose="020B0609020204030204" pitchFamily="49" charset="0"/>
              </a:rPr>
              <a:t>.manage</a:t>
            </a:r>
            <a:r>
              <a:rPr lang="en-US" sz="1400" dirty="0">
                <a:solidFill>
                  <a:srgbClr val="000000"/>
                </a:solidFill>
                <a:latin typeface="Consolas" panose="020B0609020204030204" pitchFamily="49" charset="0"/>
              </a:rPr>
              <a:t>().timeouts().</a:t>
            </a:r>
            <a:r>
              <a:rPr lang="en-US" sz="1400" dirty="0" err="1">
                <a:solidFill>
                  <a:srgbClr val="000000"/>
                </a:solidFill>
                <a:latin typeface="Consolas" panose="020B0609020204030204" pitchFamily="49" charset="0"/>
              </a:rPr>
              <a:t>implicitlyWait</a:t>
            </a:r>
            <a:r>
              <a:rPr lang="en-US" sz="1400" dirty="0">
                <a:solidFill>
                  <a:srgbClr val="000000"/>
                </a:solidFill>
                <a:latin typeface="Consolas" panose="020B0609020204030204" pitchFamily="49" charset="0"/>
              </a:rPr>
              <a:t>(</a:t>
            </a:r>
            <a:r>
              <a:rPr lang="en-US" sz="1400" dirty="0" err="1">
                <a:solidFill>
                  <a:srgbClr val="000000"/>
                </a:solidFill>
                <a:latin typeface="Consolas" panose="020B0609020204030204" pitchFamily="49" charset="0"/>
              </a:rPr>
              <a:t>Duration.</a:t>
            </a:r>
            <a:r>
              <a:rPr lang="en-US" sz="1400" i="1" dirty="0" err="1">
                <a:solidFill>
                  <a:srgbClr val="000000"/>
                </a:solidFill>
                <a:latin typeface="Consolas" panose="020B0609020204030204" pitchFamily="49" charset="0"/>
              </a:rPr>
              <a:t>ofSeconds</a:t>
            </a:r>
            <a:r>
              <a:rPr lang="en-US" sz="1400" i="1" dirty="0">
                <a:solidFill>
                  <a:srgbClr val="000000"/>
                </a:solidFill>
                <a:latin typeface="Consolas" panose="020B0609020204030204" pitchFamily="49" charset="0"/>
              </a:rPr>
              <a:t>(10));</a:t>
            </a:r>
          </a:p>
          <a:p>
            <a:pPr algn="l"/>
            <a:endParaRPr lang="en-US" sz="1400" dirty="0">
              <a:latin typeface="Consolas" panose="020B0609020204030204" pitchFamily="49" charset="0"/>
            </a:endParaRPr>
          </a:p>
          <a:p>
            <a:pPr algn="l"/>
            <a:r>
              <a:rPr lang="en-US" sz="1400" dirty="0">
                <a:solidFill>
                  <a:srgbClr val="3F7F5F"/>
                </a:solidFill>
                <a:latin typeface="Consolas" panose="020B0609020204030204" pitchFamily="49" charset="0"/>
              </a:rPr>
              <a:t>//Get browser info</a:t>
            </a:r>
          </a:p>
          <a:p>
            <a:pPr algn="l"/>
            <a:r>
              <a:rPr lang="en-US" sz="1400" dirty="0" err="1">
                <a:solidFill>
                  <a:srgbClr val="6A3E3E"/>
                </a:solidFill>
                <a:latin typeface="Consolas" panose="020B0609020204030204" pitchFamily="49" charset="0"/>
              </a:rPr>
              <a:t>driver</a:t>
            </a:r>
            <a:r>
              <a:rPr lang="en-US" sz="1400" dirty="0" err="1">
                <a:solidFill>
                  <a:srgbClr val="000000"/>
                </a:solidFill>
                <a:latin typeface="Consolas" panose="020B0609020204030204" pitchFamily="49" charset="0"/>
              </a:rPr>
              <a:t>.getTitle</a:t>
            </a:r>
            <a:r>
              <a:rPr lang="en-US" sz="1400" dirty="0">
                <a:solidFill>
                  <a:srgbClr val="000000"/>
                </a:solidFill>
                <a:latin typeface="Consolas" panose="020B0609020204030204" pitchFamily="49" charset="0"/>
              </a:rPr>
              <a:t>();</a:t>
            </a:r>
          </a:p>
          <a:p>
            <a:pPr algn="l"/>
            <a:r>
              <a:rPr lang="en-US" sz="1400" dirty="0" err="1">
                <a:solidFill>
                  <a:srgbClr val="6A3E3E"/>
                </a:solidFill>
                <a:latin typeface="Consolas" panose="020B0609020204030204" pitchFamily="49" charset="0"/>
              </a:rPr>
              <a:t>driver</a:t>
            </a:r>
            <a:r>
              <a:rPr lang="en-US" sz="1400" dirty="0" err="1">
                <a:solidFill>
                  <a:srgbClr val="000000"/>
                </a:solidFill>
                <a:latin typeface="Consolas" panose="020B0609020204030204" pitchFamily="49" charset="0"/>
              </a:rPr>
              <a:t>.getCurrentUrl</a:t>
            </a:r>
            <a:r>
              <a:rPr lang="en-US" sz="1400" dirty="0">
                <a:solidFill>
                  <a:srgbClr val="000000"/>
                </a:solidFill>
                <a:latin typeface="Consolas" panose="020B0609020204030204" pitchFamily="49" charset="0"/>
              </a:rPr>
              <a:t>();</a:t>
            </a:r>
          </a:p>
          <a:p>
            <a:pPr algn="l"/>
            <a:endParaRPr lang="en-US" sz="1800" dirty="0">
              <a:latin typeface="Consolas" panose="020B0609020204030204" pitchFamily="49" charset="0"/>
            </a:endParaRPr>
          </a:p>
        </p:txBody>
      </p:sp>
      <p:sp>
        <p:nvSpPr>
          <p:cNvPr id="4" name="Content Placeholder 2">
            <a:extLst>
              <a:ext uri="{FF2B5EF4-FFF2-40B4-BE49-F238E27FC236}">
                <a16:creationId xmlns:a16="http://schemas.microsoft.com/office/drawing/2014/main" id="{3054BA8A-3890-FDEC-2458-8E7ED91B70EC}"/>
              </a:ext>
            </a:extLst>
          </p:cNvPr>
          <p:cNvSpPr txBox="1">
            <a:spLocks/>
          </p:cNvSpPr>
          <p:nvPr/>
        </p:nvSpPr>
        <p:spPr>
          <a:xfrm>
            <a:off x="7146525" y="1340528"/>
            <a:ext cx="4859044" cy="466775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US" sz="1800" dirty="0">
              <a:solidFill>
                <a:srgbClr val="6A3E3E"/>
              </a:solidFill>
              <a:latin typeface="Consolas" panose="020B0609020204030204" pitchFamily="49" charset="0"/>
            </a:endParaRPr>
          </a:p>
          <a:p>
            <a:pPr marL="0" indent="0">
              <a:buNone/>
            </a:pPr>
            <a:endParaRPr lang="en-US" sz="1400" dirty="0">
              <a:latin typeface="Consolas" panose="020B0609020204030204" pitchFamily="49" charset="0"/>
            </a:endParaRPr>
          </a:p>
          <a:p>
            <a:r>
              <a:rPr lang="en-US" sz="1400" dirty="0">
                <a:solidFill>
                  <a:srgbClr val="3F7F5F"/>
                </a:solidFill>
                <a:latin typeface="Consolas" panose="020B0609020204030204" pitchFamily="49" charset="0"/>
              </a:rPr>
              <a:t>//Browser navigation</a:t>
            </a:r>
          </a:p>
          <a:p>
            <a:r>
              <a:rPr lang="en-US" sz="1400" dirty="0" err="1">
                <a:solidFill>
                  <a:srgbClr val="6A3E3E"/>
                </a:solidFill>
                <a:latin typeface="Consolas" panose="020B0609020204030204" pitchFamily="49" charset="0"/>
              </a:rPr>
              <a:t>driver</a:t>
            </a:r>
            <a:r>
              <a:rPr lang="en-US" sz="1400" dirty="0" err="1">
                <a:solidFill>
                  <a:srgbClr val="000000"/>
                </a:solidFill>
                <a:latin typeface="Consolas" panose="020B0609020204030204" pitchFamily="49" charset="0"/>
              </a:rPr>
              <a:t>.get</a:t>
            </a:r>
            <a:r>
              <a:rPr lang="en-US" sz="1400" dirty="0">
                <a:solidFill>
                  <a:srgbClr val="000000"/>
                </a:solidFill>
                <a:latin typeface="Consolas" panose="020B0609020204030204" pitchFamily="49" charset="0"/>
              </a:rPr>
              <a:t>(</a:t>
            </a:r>
            <a:r>
              <a:rPr lang="en-US" sz="1400" dirty="0">
                <a:solidFill>
                  <a:srgbClr val="2A00FF"/>
                </a:solidFill>
                <a:latin typeface="Consolas" panose="020B0609020204030204" pitchFamily="49" charset="0"/>
              </a:rPr>
              <a:t>"https://selenium.dev"</a:t>
            </a:r>
            <a:r>
              <a:rPr lang="en-US" sz="1400" dirty="0">
                <a:solidFill>
                  <a:srgbClr val="000000"/>
                </a:solidFill>
                <a:latin typeface="Consolas" panose="020B0609020204030204" pitchFamily="49" charset="0"/>
              </a:rPr>
              <a:t>);</a:t>
            </a:r>
          </a:p>
          <a:p>
            <a:r>
              <a:rPr lang="en-US" sz="1400" dirty="0">
                <a:solidFill>
                  <a:srgbClr val="3F7F5F"/>
                </a:solidFill>
                <a:latin typeface="Consolas" panose="020B0609020204030204" pitchFamily="49" charset="0"/>
              </a:rPr>
              <a:t>//Longer way</a:t>
            </a:r>
          </a:p>
          <a:p>
            <a:r>
              <a:rPr lang="en-US" sz="1400" dirty="0" err="1">
                <a:solidFill>
                  <a:srgbClr val="6A3E3E"/>
                </a:solidFill>
                <a:latin typeface="Consolas" panose="020B0609020204030204" pitchFamily="49" charset="0"/>
              </a:rPr>
              <a:t>driver</a:t>
            </a:r>
            <a:r>
              <a:rPr lang="en-US" sz="1400" dirty="0" err="1">
                <a:solidFill>
                  <a:srgbClr val="000000"/>
                </a:solidFill>
                <a:latin typeface="Consolas" panose="020B0609020204030204" pitchFamily="49" charset="0"/>
              </a:rPr>
              <a:t>.navigate</a:t>
            </a:r>
            <a:r>
              <a:rPr lang="en-US" sz="1400" dirty="0">
                <a:solidFill>
                  <a:srgbClr val="000000"/>
                </a:solidFill>
                <a:latin typeface="Consolas" panose="020B0609020204030204" pitchFamily="49" charset="0"/>
              </a:rPr>
              <a:t>().to(</a:t>
            </a:r>
            <a:r>
              <a:rPr lang="en-US" sz="1400" dirty="0">
                <a:solidFill>
                  <a:srgbClr val="2A00FF"/>
                </a:solidFill>
                <a:latin typeface="Consolas" panose="020B0609020204030204" pitchFamily="49" charset="0"/>
              </a:rPr>
              <a:t>"https://selenium.dev"</a:t>
            </a:r>
            <a:r>
              <a:rPr lang="en-US" sz="1400" dirty="0">
                <a:solidFill>
                  <a:srgbClr val="000000"/>
                </a:solidFill>
                <a:latin typeface="Consolas" panose="020B0609020204030204" pitchFamily="49" charset="0"/>
              </a:rPr>
              <a:t>);</a:t>
            </a:r>
          </a:p>
          <a:p>
            <a:r>
              <a:rPr lang="en-US" sz="1400" dirty="0" err="1">
                <a:solidFill>
                  <a:srgbClr val="6A3E3E"/>
                </a:solidFill>
                <a:latin typeface="Consolas" panose="020B0609020204030204" pitchFamily="49" charset="0"/>
              </a:rPr>
              <a:t>driver</a:t>
            </a:r>
            <a:r>
              <a:rPr lang="en-US" sz="1400" dirty="0" err="1">
                <a:solidFill>
                  <a:srgbClr val="000000"/>
                </a:solidFill>
                <a:latin typeface="Consolas" panose="020B0609020204030204" pitchFamily="49" charset="0"/>
              </a:rPr>
              <a:t>.navigate</a:t>
            </a:r>
            <a:r>
              <a:rPr lang="en-US" sz="1400" dirty="0">
                <a:solidFill>
                  <a:srgbClr val="000000"/>
                </a:solidFill>
                <a:latin typeface="Consolas" panose="020B0609020204030204" pitchFamily="49" charset="0"/>
              </a:rPr>
              <a:t>().forward();</a:t>
            </a:r>
          </a:p>
          <a:p>
            <a:r>
              <a:rPr lang="en-US" sz="1400" dirty="0" err="1">
                <a:solidFill>
                  <a:srgbClr val="6A3E3E"/>
                </a:solidFill>
                <a:latin typeface="Consolas" panose="020B0609020204030204" pitchFamily="49" charset="0"/>
              </a:rPr>
              <a:t>driver</a:t>
            </a:r>
            <a:r>
              <a:rPr lang="en-US" sz="1400" dirty="0" err="1">
                <a:solidFill>
                  <a:srgbClr val="000000"/>
                </a:solidFill>
                <a:latin typeface="Consolas" panose="020B0609020204030204" pitchFamily="49" charset="0"/>
              </a:rPr>
              <a:t>.navigate</a:t>
            </a:r>
            <a:r>
              <a:rPr lang="en-US" sz="1400" dirty="0">
                <a:solidFill>
                  <a:srgbClr val="000000"/>
                </a:solidFill>
                <a:latin typeface="Consolas" panose="020B0609020204030204" pitchFamily="49" charset="0"/>
              </a:rPr>
              <a:t>().back();</a:t>
            </a:r>
          </a:p>
          <a:p>
            <a:r>
              <a:rPr lang="en-US" sz="1400" dirty="0">
                <a:solidFill>
                  <a:srgbClr val="3F7F5F"/>
                </a:solidFill>
                <a:latin typeface="Consolas" panose="020B0609020204030204" pitchFamily="49" charset="0"/>
              </a:rPr>
              <a:t>//Refresh the current page</a:t>
            </a:r>
          </a:p>
          <a:p>
            <a:r>
              <a:rPr lang="en-US" sz="1400" dirty="0" err="1">
                <a:solidFill>
                  <a:srgbClr val="6A3E3E"/>
                </a:solidFill>
                <a:latin typeface="Consolas" panose="020B0609020204030204" pitchFamily="49" charset="0"/>
              </a:rPr>
              <a:t>driver</a:t>
            </a:r>
            <a:r>
              <a:rPr lang="en-US" sz="1400" dirty="0" err="1">
                <a:solidFill>
                  <a:srgbClr val="000000"/>
                </a:solidFill>
                <a:latin typeface="Consolas" panose="020B0609020204030204" pitchFamily="49" charset="0"/>
              </a:rPr>
              <a:t>.navigate</a:t>
            </a:r>
            <a:r>
              <a:rPr lang="en-US" sz="1400" dirty="0">
                <a:solidFill>
                  <a:srgbClr val="000000"/>
                </a:solidFill>
                <a:latin typeface="Consolas" panose="020B0609020204030204" pitchFamily="49" charset="0"/>
              </a:rPr>
              <a:t>().refresh();</a:t>
            </a:r>
          </a:p>
          <a:p>
            <a:r>
              <a:rPr lang="en-US" sz="1400" dirty="0" err="1">
                <a:latin typeface="Consolas" panose="020B0609020204030204" pitchFamily="49" charset="0"/>
              </a:rPr>
              <a:t>Driver.quit</a:t>
            </a:r>
            <a:r>
              <a:rPr lang="en-US" sz="1400" dirty="0">
                <a:latin typeface="Consolas" panose="020B0609020204030204" pitchFamily="49" charset="0"/>
              </a:rPr>
              <a:t>();</a:t>
            </a:r>
          </a:p>
          <a:p>
            <a:r>
              <a:rPr lang="en-US" sz="1400" dirty="0" err="1">
                <a:solidFill>
                  <a:srgbClr val="6A3E3E"/>
                </a:solidFill>
                <a:latin typeface="Consolas" panose="020B0609020204030204" pitchFamily="49" charset="0"/>
              </a:rPr>
              <a:t>driver</a:t>
            </a:r>
            <a:r>
              <a:rPr lang="en-US" sz="1400" dirty="0" err="1">
                <a:solidFill>
                  <a:srgbClr val="000000"/>
                </a:solidFill>
                <a:latin typeface="Consolas" panose="020B0609020204030204" pitchFamily="49" charset="0"/>
              </a:rPr>
              <a:t>.close</a:t>
            </a:r>
            <a:r>
              <a:rPr lang="en-US" sz="1400" dirty="0">
                <a:solidFill>
                  <a:srgbClr val="000000"/>
                </a:solidFill>
                <a:latin typeface="Consolas" panose="020B0609020204030204" pitchFamily="49" charset="0"/>
              </a:rPr>
              <a:t>();</a:t>
            </a:r>
            <a:endParaRPr lang="en-US" sz="1400" dirty="0"/>
          </a:p>
        </p:txBody>
      </p:sp>
      <p:sp>
        <p:nvSpPr>
          <p:cNvPr id="5" name="Content Placeholder 2">
            <a:extLst>
              <a:ext uri="{FF2B5EF4-FFF2-40B4-BE49-F238E27FC236}">
                <a16:creationId xmlns:a16="http://schemas.microsoft.com/office/drawing/2014/main" id="{ED3779C1-B9E4-8437-77D5-2EA8175215EC}"/>
              </a:ext>
            </a:extLst>
          </p:cNvPr>
          <p:cNvSpPr txBox="1">
            <a:spLocks/>
          </p:cNvSpPr>
          <p:nvPr/>
        </p:nvSpPr>
        <p:spPr>
          <a:xfrm>
            <a:off x="292963" y="506027"/>
            <a:ext cx="11626050" cy="656948"/>
          </a:xfrm>
          <a:prstGeom prst="rect">
            <a:avLst/>
          </a:prstGeom>
        </p:spPr>
        <p:txBody>
          <a:bodyPr vert="horz" lIns="91440" tIns="45720" rIns="91440" bIns="45720" rtlCol="0">
            <a:normAutofit fontScale="925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US" sz="1800" dirty="0">
              <a:solidFill>
                <a:srgbClr val="6A3E3E"/>
              </a:solidFill>
              <a:latin typeface="Consolas" panose="020B0609020204030204" pitchFamily="49" charset="0"/>
            </a:endParaRPr>
          </a:p>
          <a:p>
            <a:pPr marL="0" indent="0">
              <a:buFont typeface="Arial" panose="020B0604020202020204" pitchFamily="34" charset="0"/>
              <a:buNone/>
            </a:pPr>
            <a:r>
              <a:rPr lang="en-US" sz="2600" b="1" dirty="0">
                <a:solidFill>
                  <a:srgbClr val="6A3E3E"/>
                </a:solidFill>
                <a:latin typeface="Consolas" panose="020B0609020204030204" pitchFamily="49" charset="0"/>
              </a:rPr>
              <a:t>Interface WebDriver Commands used to for browser automation: </a:t>
            </a:r>
          </a:p>
          <a:p>
            <a:endParaRPr lang="en-US" sz="1800" dirty="0">
              <a:latin typeface="Consolas" panose="020B0609020204030204" pitchFamily="49" charset="0"/>
            </a:endParaRPr>
          </a:p>
        </p:txBody>
      </p:sp>
      <p:pic>
        <p:nvPicPr>
          <p:cNvPr id="2" name="Google Shape;137;p5">
            <a:extLst>
              <a:ext uri="{FF2B5EF4-FFF2-40B4-BE49-F238E27FC236}">
                <a16:creationId xmlns:a16="http://schemas.microsoft.com/office/drawing/2014/main" id="{85264CFE-3DD5-5CBB-B9D6-E8C4A50B816C}"/>
              </a:ext>
            </a:extLst>
          </p:cNvPr>
          <p:cNvPicPr preferRelativeResize="0"/>
          <p:nvPr/>
        </p:nvPicPr>
        <p:blipFill rotWithShape="1">
          <a:blip r:embed="rId2">
            <a:alphaModFix/>
          </a:blip>
          <a:srcRect/>
          <a:stretch/>
        </p:blipFill>
        <p:spPr>
          <a:xfrm>
            <a:off x="10570446" y="178054"/>
            <a:ext cx="1348995" cy="869511"/>
          </a:xfrm>
          <a:prstGeom prst="rect">
            <a:avLst/>
          </a:prstGeom>
          <a:noFill/>
          <a:ln>
            <a:noFill/>
          </a:ln>
        </p:spPr>
      </p:pic>
    </p:spTree>
    <p:extLst>
      <p:ext uri="{BB962C8B-B14F-4D97-AF65-F5344CB8AC3E}">
        <p14:creationId xmlns:p14="http://schemas.microsoft.com/office/powerpoint/2010/main" val="7576363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6986E74-E808-B230-BC5A-CF7CCE0BBF99}"/>
              </a:ext>
            </a:extLst>
          </p:cNvPr>
          <p:cNvSpPr>
            <a:spLocks noGrp="1"/>
          </p:cNvSpPr>
          <p:nvPr>
            <p:ph idx="1"/>
          </p:nvPr>
        </p:nvSpPr>
        <p:spPr>
          <a:xfrm>
            <a:off x="838200" y="408373"/>
            <a:ext cx="10515600" cy="5768590"/>
          </a:xfrm>
        </p:spPr>
        <p:txBody>
          <a:bodyPr/>
          <a:lstStyle/>
          <a:p>
            <a:pPr marL="0" marR="0" indent="0" algn="ctr">
              <a:lnSpc>
                <a:spcPct val="107000"/>
              </a:lnSpc>
              <a:spcBef>
                <a:spcPts val="0"/>
              </a:spcBef>
              <a:spcAft>
                <a:spcPts val="800"/>
              </a:spcAft>
              <a:buNone/>
            </a:pPr>
            <a:r>
              <a:rPr lang="en-US" sz="1800" b="1" dirty="0">
                <a:effectLst/>
                <a:latin typeface="Calibri" panose="020F0502020204030204" pitchFamily="34" charset="0"/>
                <a:ea typeface="Calibri" panose="020F0502020204030204" pitchFamily="34" charset="0"/>
                <a:cs typeface="Arial" panose="020B0604020202020204" pitchFamily="34" charset="0"/>
              </a:rPr>
              <a:t>Manual Testing vs Automation Testing </a:t>
            </a:r>
            <a:endParaRPr lang="en-US" sz="1800" dirty="0">
              <a:effectLst/>
              <a:latin typeface="Calibri" panose="020F0502020204030204" pitchFamily="34" charset="0"/>
              <a:ea typeface="Calibri" panose="020F0502020204030204" pitchFamily="34" charset="0"/>
              <a:cs typeface="Arial" panose="020B0604020202020204" pitchFamily="34" charset="0"/>
            </a:endParaRPr>
          </a:p>
          <a:p>
            <a:pPr marL="0" marR="0" indent="0">
              <a:lnSpc>
                <a:spcPct val="107000"/>
              </a:lnSpc>
              <a:spcBef>
                <a:spcPts val="0"/>
              </a:spcBef>
              <a:spcAft>
                <a:spcPts val="800"/>
              </a:spcAft>
              <a:buNone/>
            </a:pPr>
            <a:r>
              <a:rPr lang="en-US" sz="1800" dirty="0">
                <a:effectLst/>
                <a:latin typeface="Calibri" panose="020F0502020204030204" pitchFamily="34" charset="0"/>
                <a:ea typeface="Calibri" panose="020F0502020204030204" pitchFamily="34" charset="0"/>
                <a:cs typeface="Arial" panose="020B0604020202020204" pitchFamily="34" charset="0"/>
              </a:rPr>
              <a:t>Manual testing is executed manually while automation testing is done using an automation tool . </a:t>
            </a:r>
          </a:p>
          <a:p>
            <a:pPr marL="0" marR="0" indent="0">
              <a:lnSpc>
                <a:spcPct val="107000"/>
              </a:lnSpc>
              <a:spcBef>
                <a:spcPts val="0"/>
              </a:spcBef>
              <a:spcAft>
                <a:spcPts val="800"/>
              </a:spcAft>
              <a:buNone/>
            </a:pPr>
            <a:r>
              <a:rPr lang="en-US" sz="1800" dirty="0">
                <a:effectLst/>
                <a:latin typeface="Calibri" panose="020F0502020204030204" pitchFamily="34" charset="0"/>
                <a:ea typeface="Calibri" panose="020F0502020204030204" pitchFamily="34" charset="0"/>
                <a:cs typeface="Arial" panose="020B0604020202020204" pitchFamily="34" charset="0"/>
              </a:rPr>
              <a:t>There are different types of automation tools in the market today which are commonly used by different companies as per their need and preference.</a:t>
            </a:r>
          </a:p>
          <a:p>
            <a:pPr marL="0" marR="0" indent="0">
              <a:lnSpc>
                <a:spcPct val="107000"/>
              </a:lnSpc>
              <a:spcBef>
                <a:spcPts val="0"/>
              </a:spcBef>
              <a:spcAft>
                <a:spcPts val="800"/>
              </a:spcAft>
              <a:buNone/>
            </a:pPr>
            <a:r>
              <a:rPr lang="en-US" sz="1800" dirty="0">
                <a:effectLst/>
                <a:latin typeface="Calibri" panose="020F0502020204030204" pitchFamily="34" charset="0"/>
                <a:ea typeface="Calibri" panose="020F0502020204030204" pitchFamily="34" charset="0"/>
                <a:cs typeface="Arial" panose="020B0604020202020204" pitchFamily="34" charset="0"/>
              </a:rPr>
              <a:t>Like</a:t>
            </a:r>
          </a:p>
          <a:p>
            <a:pPr>
              <a:lnSpc>
                <a:spcPct val="107000"/>
              </a:lnSpc>
              <a:spcBef>
                <a:spcPts val="0"/>
              </a:spcBef>
            </a:pPr>
            <a:r>
              <a:rPr lang="en-US" sz="1800" dirty="0">
                <a:effectLst/>
                <a:latin typeface="Calibri" panose="020F0502020204030204" pitchFamily="34" charset="0"/>
                <a:ea typeface="Calibri" panose="020F0502020204030204" pitchFamily="34" charset="0"/>
                <a:cs typeface="Arial" panose="020B0604020202020204" pitchFamily="34" charset="0"/>
              </a:rPr>
              <a:t>Selenium </a:t>
            </a:r>
          </a:p>
          <a:p>
            <a:pPr>
              <a:lnSpc>
                <a:spcPct val="107000"/>
              </a:lnSpc>
              <a:spcBef>
                <a:spcPts val="0"/>
              </a:spcBef>
            </a:pPr>
            <a:r>
              <a:rPr lang="en-US" sz="1800" dirty="0">
                <a:effectLst/>
                <a:latin typeface="Calibri" panose="020F0502020204030204" pitchFamily="34" charset="0"/>
                <a:ea typeface="Calibri" panose="020F0502020204030204" pitchFamily="34" charset="0"/>
                <a:cs typeface="Arial" panose="020B0604020202020204" pitchFamily="34" charset="0"/>
              </a:rPr>
              <a:t>Cypress, </a:t>
            </a:r>
          </a:p>
          <a:p>
            <a:pPr>
              <a:lnSpc>
                <a:spcPct val="107000"/>
              </a:lnSpc>
              <a:spcBef>
                <a:spcPts val="0"/>
              </a:spcBef>
              <a:spcAft>
                <a:spcPts val="800"/>
              </a:spcAft>
            </a:pPr>
            <a:r>
              <a:rPr lang="en-US" sz="1800" dirty="0">
                <a:effectLst/>
                <a:latin typeface="Calibri" panose="020F0502020204030204" pitchFamily="34" charset="0"/>
                <a:ea typeface="Calibri" panose="020F0502020204030204" pitchFamily="34" charset="0"/>
                <a:cs typeface="Arial" panose="020B0604020202020204" pitchFamily="34" charset="0"/>
              </a:rPr>
              <a:t>UTF </a:t>
            </a:r>
            <a:r>
              <a:rPr lang="en-US" sz="1800" dirty="0" err="1">
                <a:effectLst/>
                <a:latin typeface="Calibri" panose="020F0502020204030204" pitchFamily="34" charset="0"/>
                <a:ea typeface="Calibri" panose="020F0502020204030204" pitchFamily="34" charset="0"/>
                <a:cs typeface="Arial" panose="020B0604020202020204" pitchFamily="34" charset="0"/>
              </a:rPr>
              <a:t>etc</a:t>
            </a:r>
            <a:endParaRPr lang="en-US" sz="1800" dirty="0">
              <a:effectLst/>
              <a:latin typeface="Calibri" panose="020F0502020204030204" pitchFamily="34" charset="0"/>
              <a:ea typeface="Calibri" panose="020F0502020204030204" pitchFamily="34" charset="0"/>
              <a:cs typeface="Arial" panose="020B0604020202020204" pitchFamily="34" charset="0"/>
            </a:endParaRPr>
          </a:p>
          <a:p>
            <a:pPr marL="0" marR="0" lvl="0" indent="0">
              <a:lnSpc>
                <a:spcPct val="107000"/>
              </a:lnSpc>
              <a:spcBef>
                <a:spcPts val="0"/>
              </a:spcBef>
              <a:spcAft>
                <a:spcPts val="800"/>
              </a:spcAft>
              <a:buNone/>
            </a:pPr>
            <a:endParaRPr lang="en-US" sz="1800" dirty="0">
              <a:latin typeface="Calibri" panose="020F0502020204030204" pitchFamily="34" charset="0"/>
              <a:ea typeface="Calibri" panose="020F0502020204030204" pitchFamily="34" charset="0"/>
              <a:cs typeface="Arial" panose="020B0604020202020204" pitchFamily="34" charset="0"/>
            </a:endParaRPr>
          </a:p>
          <a:p>
            <a:pPr marL="0" marR="0" lvl="0" indent="0">
              <a:lnSpc>
                <a:spcPct val="107000"/>
              </a:lnSpc>
              <a:spcBef>
                <a:spcPts val="0"/>
              </a:spcBef>
              <a:spcAft>
                <a:spcPts val="800"/>
              </a:spcAft>
              <a:buNone/>
            </a:pPr>
            <a:endParaRPr lang="en-US" sz="1800" dirty="0">
              <a:effectLst/>
              <a:latin typeface="Calibri" panose="020F0502020204030204" pitchFamily="34" charset="0"/>
              <a:ea typeface="Calibri" panose="020F0502020204030204" pitchFamily="34" charset="0"/>
              <a:cs typeface="Arial" panose="020B0604020202020204" pitchFamily="34" charset="0"/>
            </a:endParaRPr>
          </a:p>
          <a:p>
            <a:pPr marL="0" indent="0">
              <a:lnSpc>
                <a:spcPct val="107000"/>
              </a:lnSpc>
              <a:spcBef>
                <a:spcPts val="0"/>
              </a:spcBef>
              <a:spcAft>
                <a:spcPts val="800"/>
              </a:spcAft>
              <a:buNone/>
            </a:pPr>
            <a:r>
              <a:rPr lang="en-US" sz="1800" b="1" dirty="0">
                <a:effectLst/>
                <a:latin typeface="Calibri" panose="020F0502020204030204" pitchFamily="34" charset="0"/>
                <a:ea typeface="Calibri" panose="020F0502020204030204" pitchFamily="34" charset="0"/>
                <a:cs typeface="Arial" panose="020B0604020202020204" pitchFamily="34" charset="0"/>
              </a:rPr>
              <a:t>Test Automation: </a:t>
            </a:r>
          </a:p>
          <a:p>
            <a:pPr marL="0" marR="0" lvl="0" indent="0">
              <a:lnSpc>
                <a:spcPct val="107000"/>
              </a:lnSpc>
              <a:spcBef>
                <a:spcPts val="0"/>
              </a:spcBef>
              <a:spcAft>
                <a:spcPts val="800"/>
              </a:spcAft>
              <a:buNone/>
            </a:pPr>
            <a:r>
              <a:rPr lang="en-US" sz="1800" b="0" i="0" dirty="0">
                <a:effectLst/>
                <a:latin typeface="Arial" panose="020B0604020202020204" pitchFamily="34" charset="0"/>
              </a:rPr>
              <a:t>Automated testing is a software testing technique that automates the process of validating the functionality of software and ensures it meets requirements before being released into production. With automated testing, an organization can run specific software tests at a lot  faster pace than manual testers. Automated testing is best suited for large or repetitive test cases.</a:t>
            </a:r>
            <a:endParaRPr lang="en-US" sz="1800" dirty="0">
              <a:effectLst/>
              <a:latin typeface="Calibri" panose="020F0502020204030204" pitchFamily="34" charset="0"/>
              <a:ea typeface="Calibri" panose="020F0502020204030204" pitchFamily="34" charset="0"/>
              <a:cs typeface="Arial" panose="020B0604020202020204" pitchFamily="34" charset="0"/>
            </a:endParaRPr>
          </a:p>
          <a:p>
            <a:pPr marL="0" indent="0">
              <a:buNone/>
            </a:pPr>
            <a:endParaRPr lang="en-US" dirty="0"/>
          </a:p>
        </p:txBody>
      </p:sp>
      <p:pic>
        <p:nvPicPr>
          <p:cNvPr id="4" name="Picture 3">
            <a:extLst>
              <a:ext uri="{FF2B5EF4-FFF2-40B4-BE49-F238E27FC236}">
                <a16:creationId xmlns:a16="http://schemas.microsoft.com/office/drawing/2014/main" id="{BE67A82C-89DE-A979-115E-473520D82E4E}"/>
              </a:ext>
            </a:extLst>
          </p:cNvPr>
          <p:cNvPicPr>
            <a:picLocks noChangeAspect="1"/>
          </p:cNvPicPr>
          <p:nvPr/>
        </p:nvPicPr>
        <p:blipFill>
          <a:blip r:embed="rId2"/>
          <a:stretch>
            <a:fillRect/>
          </a:stretch>
        </p:blipFill>
        <p:spPr>
          <a:xfrm>
            <a:off x="6507333" y="2085826"/>
            <a:ext cx="3495987" cy="2413684"/>
          </a:xfrm>
          <a:prstGeom prst="rect">
            <a:avLst/>
          </a:prstGeom>
        </p:spPr>
      </p:pic>
      <p:pic>
        <p:nvPicPr>
          <p:cNvPr id="2" name="Google Shape;137;p5">
            <a:extLst>
              <a:ext uri="{FF2B5EF4-FFF2-40B4-BE49-F238E27FC236}">
                <a16:creationId xmlns:a16="http://schemas.microsoft.com/office/drawing/2014/main" id="{BC10D92C-1BE6-4B39-A4F1-9FCCD692CA0A}"/>
              </a:ext>
            </a:extLst>
          </p:cNvPr>
          <p:cNvPicPr preferRelativeResize="0"/>
          <p:nvPr/>
        </p:nvPicPr>
        <p:blipFill rotWithShape="1">
          <a:blip r:embed="rId3">
            <a:alphaModFix/>
          </a:blip>
          <a:srcRect/>
          <a:stretch/>
        </p:blipFill>
        <p:spPr>
          <a:xfrm>
            <a:off x="10570446" y="178054"/>
            <a:ext cx="1348995" cy="869511"/>
          </a:xfrm>
          <a:prstGeom prst="rect">
            <a:avLst/>
          </a:prstGeom>
          <a:noFill/>
          <a:ln>
            <a:noFill/>
          </a:ln>
        </p:spPr>
      </p:pic>
    </p:spTree>
    <p:extLst>
      <p:ext uri="{BB962C8B-B14F-4D97-AF65-F5344CB8AC3E}">
        <p14:creationId xmlns:p14="http://schemas.microsoft.com/office/powerpoint/2010/main" val="28601644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1C9E660-EAE6-3DA5-79D3-C8B28FA2FFFA}"/>
              </a:ext>
            </a:extLst>
          </p:cNvPr>
          <p:cNvSpPr>
            <a:spLocks noGrp="1"/>
          </p:cNvSpPr>
          <p:nvPr>
            <p:ph idx="1"/>
          </p:nvPr>
        </p:nvSpPr>
        <p:spPr>
          <a:xfrm>
            <a:off x="355107" y="257452"/>
            <a:ext cx="11656380" cy="6258758"/>
          </a:xfrm>
        </p:spPr>
        <p:txBody>
          <a:bodyPr/>
          <a:lstStyle/>
          <a:p>
            <a:pPr marL="0" marR="0" indent="0" algn="ctr">
              <a:lnSpc>
                <a:spcPct val="107000"/>
              </a:lnSpc>
              <a:spcBef>
                <a:spcPts val="0"/>
              </a:spcBef>
              <a:spcAft>
                <a:spcPts val="800"/>
              </a:spcAft>
              <a:buNone/>
            </a:pPr>
            <a:r>
              <a:rPr lang="en-US" b="1" dirty="0">
                <a:effectLst/>
                <a:latin typeface="Calibri" panose="020F0502020204030204" pitchFamily="34" charset="0"/>
                <a:ea typeface="Calibri" panose="020F0502020204030204" pitchFamily="34" charset="0"/>
                <a:cs typeface="Arial" panose="020B0604020202020204" pitchFamily="34" charset="0"/>
              </a:rPr>
              <a:t>Selenium automation tool </a:t>
            </a:r>
          </a:p>
          <a:p>
            <a:pPr>
              <a:lnSpc>
                <a:spcPct val="107000"/>
              </a:lnSpc>
              <a:spcBef>
                <a:spcPts val="0"/>
              </a:spcBef>
              <a:spcAft>
                <a:spcPts val="800"/>
              </a:spcAft>
            </a:pPr>
            <a:r>
              <a:rPr lang="en-US" sz="2000" dirty="0">
                <a:effectLst/>
                <a:latin typeface="Calibri" panose="020F0502020204030204" pitchFamily="34" charset="0"/>
                <a:ea typeface="Calibri" panose="020F0502020204030204" pitchFamily="34" charset="0"/>
                <a:cs typeface="Arial" panose="020B0604020202020204" pitchFamily="34" charset="0"/>
              </a:rPr>
              <a:t>Selenium is an open source (free) automated testing suite to test web applications. It supports different platforms, browsers and language bindings: . </a:t>
            </a:r>
          </a:p>
          <a:p>
            <a:pPr>
              <a:lnSpc>
                <a:spcPct val="107000"/>
              </a:lnSpc>
              <a:spcBef>
                <a:spcPts val="0"/>
              </a:spcBef>
              <a:spcAft>
                <a:spcPts val="800"/>
              </a:spcAft>
            </a:pPr>
            <a:r>
              <a:rPr lang="en-US" sz="2000" b="1" i="0" dirty="0">
                <a:solidFill>
                  <a:srgbClr val="202124"/>
                </a:solidFill>
                <a:effectLst/>
                <a:latin typeface="Google Sans"/>
              </a:rPr>
              <a:t>Operation System Support </a:t>
            </a:r>
            <a:r>
              <a:rPr lang="en-US" sz="2000" b="0" i="0" dirty="0">
                <a:solidFill>
                  <a:srgbClr val="202124"/>
                </a:solidFill>
                <a:effectLst/>
                <a:latin typeface="Google Sans"/>
              </a:rPr>
              <a:t>– Windows, Mac OS, Linux, Solaris.</a:t>
            </a:r>
          </a:p>
          <a:p>
            <a:pPr>
              <a:lnSpc>
                <a:spcPct val="107000"/>
              </a:lnSpc>
              <a:spcBef>
                <a:spcPts val="0"/>
              </a:spcBef>
              <a:spcAft>
                <a:spcPts val="800"/>
              </a:spcAft>
            </a:pPr>
            <a:r>
              <a:rPr lang="en-US" sz="2000" b="1" i="0" dirty="0">
                <a:solidFill>
                  <a:srgbClr val="202124"/>
                </a:solidFill>
                <a:effectLst/>
                <a:latin typeface="Google Sans"/>
              </a:rPr>
              <a:t>Browser Support </a:t>
            </a:r>
            <a:r>
              <a:rPr lang="en-US" sz="2000" b="0" i="0" dirty="0">
                <a:solidFill>
                  <a:srgbClr val="202124"/>
                </a:solidFill>
                <a:effectLst/>
                <a:latin typeface="Google Sans"/>
              </a:rPr>
              <a:t>– Mozilla Firefox, Internet Explorer, Google Chrome 12.0. 712.0 and above, Safari, Opera 11.5 and above, Android, iOS, </a:t>
            </a:r>
            <a:r>
              <a:rPr lang="en-US" sz="2000" b="0" i="0" dirty="0" err="1">
                <a:solidFill>
                  <a:srgbClr val="202124"/>
                </a:solidFill>
                <a:effectLst/>
                <a:latin typeface="Google Sans"/>
              </a:rPr>
              <a:t>HtmlUnit</a:t>
            </a:r>
            <a:r>
              <a:rPr lang="en-US" sz="2000" b="0" i="0" dirty="0">
                <a:solidFill>
                  <a:srgbClr val="202124"/>
                </a:solidFill>
                <a:effectLst/>
                <a:latin typeface="Google Sans"/>
              </a:rPr>
              <a:t> 2.9 and above.</a:t>
            </a:r>
          </a:p>
          <a:p>
            <a:pPr>
              <a:lnSpc>
                <a:spcPct val="107000"/>
              </a:lnSpc>
              <a:spcBef>
                <a:spcPts val="0"/>
              </a:spcBef>
              <a:spcAft>
                <a:spcPts val="800"/>
              </a:spcAft>
            </a:pPr>
            <a:r>
              <a:rPr lang="en-US" sz="2000" b="1" i="0" dirty="0">
                <a:solidFill>
                  <a:srgbClr val="202124"/>
                </a:solidFill>
                <a:effectLst/>
                <a:latin typeface="Google Sans"/>
              </a:rPr>
              <a:t>Language Bindings </a:t>
            </a:r>
            <a:r>
              <a:rPr lang="en-US" sz="2000" b="0" i="0" dirty="0">
                <a:solidFill>
                  <a:srgbClr val="202124"/>
                </a:solidFill>
                <a:effectLst/>
                <a:latin typeface="Google Sans"/>
              </a:rPr>
              <a:t>- </a:t>
            </a:r>
            <a:r>
              <a:rPr lang="en-US" sz="2000" b="0" i="0" dirty="0">
                <a:solidFill>
                  <a:srgbClr val="040C28"/>
                </a:solidFill>
                <a:effectLst/>
                <a:latin typeface="Google Sans"/>
              </a:rPr>
              <a:t>C#, Java, JavaScript, Ruby,  and Python</a:t>
            </a:r>
            <a:endParaRPr lang="en-US" sz="2000" dirty="0">
              <a:effectLst/>
              <a:latin typeface="Calibri" panose="020F0502020204030204" pitchFamily="34" charset="0"/>
              <a:ea typeface="Calibri" panose="020F0502020204030204" pitchFamily="34" charset="0"/>
              <a:cs typeface="Arial" panose="020B0604020202020204" pitchFamily="34" charset="0"/>
            </a:endParaRPr>
          </a:p>
          <a:p>
            <a:pPr marL="0" marR="0" indent="0">
              <a:lnSpc>
                <a:spcPct val="107000"/>
              </a:lnSpc>
              <a:spcBef>
                <a:spcPts val="0"/>
              </a:spcBef>
              <a:spcAft>
                <a:spcPts val="800"/>
              </a:spcAft>
              <a:buNone/>
            </a:pPr>
            <a:r>
              <a:rPr lang="en-US" sz="2000" i="1" dirty="0">
                <a:effectLst/>
                <a:latin typeface="Calibri" panose="020F0502020204030204" pitchFamily="34" charset="0"/>
                <a:ea typeface="Calibri" panose="020F0502020204030204" pitchFamily="34" charset="0"/>
                <a:cs typeface="Arial" panose="020B0604020202020204" pitchFamily="34" charset="0"/>
              </a:rPr>
              <a:t> Selenium automates browsers. That’s it!  what you can do with that power is entirely up to you!</a:t>
            </a:r>
          </a:p>
          <a:p>
            <a:pPr>
              <a:lnSpc>
                <a:spcPct val="107000"/>
              </a:lnSpc>
              <a:spcBef>
                <a:spcPts val="0"/>
              </a:spcBef>
              <a:spcAft>
                <a:spcPts val="800"/>
              </a:spcAft>
            </a:pPr>
            <a:r>
              <a:rPr lang="en-US" i="1" dirty="0"/>
              <a:t>What is selenium ? </a:t>
            </a:r>
          </a:p>
        </p:txBody>
      </p:sp>
      <p:pic>
        <p:nvPicPr>
          <p:cNvPr id="4" name="Picture 3" descr="Selenium 3 vs. Selenium 4 - TestProject">
            <a:extLst>
              <a:ext uri="{FF2B5EF4-FFF2-40B4-BE49-F238E27FC236}">
                <a16:creationId xmlns:a16="http://schemas.microsoft.com/office/drawing/2014/main" id="{85D19F83-D501-5906-AD66-45C83549D15D}"/>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5220070" y="3733672"/>
            <a:ext cx="5992426" cy="2689323"/>
          </a:xfrm>
          <a:prstGeom prst="rect">
            <a:avLst/>
          </a:prstGeom>
          <a:noFill/>
          <a:ln>
            <a:noFill/>
          </a:ln>
        </p:spPr>
      </p:pic>
      <p:pic>
        <p:nvPicPr>
          <p:cNvPr id="2" name="Google Shape;137;p5">
            <a:extLst>
              <a:ext uri="{FF2B5EF4-FFF2-40B4-BE49-F238E27FC236}">
                <a16:creationId xmlns:a16="http://schemas.microsoft.com/office/drawing/2014/main" id="{52F1B3F7-432D-BE37-6A5A-082C72D069DB}"/>
              </a:ext>
            </a:extLst>
          </p:cNvPr>
          <p:cNvPicPr preferRelativeResize="0"/>
          <p:nvPr/>
        </p:nvPicPr>
        <p:blipFill rotWithShape="1">
          <a:blip r:embed="rId3">
            <a:alphaModFix/>
          </a:blip>
          <a:srcRect/>
          <a:stretch/>
        </p:blipFill>
        <p:spPr>
          <a:xfrm>
            <a:off x="10777901" y="249"/>
            <a:ext cx="1348995" cy="869511"/>
          </a:xfrm>
          <a:prstGeom prst="rect">
            <a:avLst/>
          </a:prstGeom>
          <a:noFill/>
          <a:ln>
            <a:noFill/>
          </a:ln>
        </p:spPr>
      </p:pic>
    </p:spTree>
    <p:extLst>
      <p:ext uri="{BB962C8B-B14F-4D97-AF65-F5344CB8AC3E}">
        <p14:creationId xmlns:p14="http://schemas.microsoft.com/office/powerpoint/2010/main" val="26344706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8"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FF116571-DEF3-5170-A038-0F783D8AACBE}"/>
              </a:ext>
            </a:extLst>
          </p:cNvPr>
          <p:cNvSpPr>
            <a:spLocks noGrp="1"/>
          </p:cNvSpPr>
          <p:nvPr>
            <p:ph idx="1"/>
          </p:nvPr>
        </p:nvSpPr>
        <p:spPr>
          <a:xfrm>
            <a:off x="4447308" y="591344"/>
            <a:ext cx="6906491" cy="5585619"/>
          </a:xfrm>
        </p:spPr>
        <p:txBody>
          <a:bodyPr anchor="ctr">
            <a:normAutofit/>
          </a:bodyPr>
          <a:lstStyle/>
          <a:p>
            <a:pPr marL="0" marR="0" indent="0">
              <a:spcBef>
                <a:spcPts val="0"/>
              </a:spcBef>
              <a:spcAft>
                <a:spcPts val="800"/>
              </a:spcAft>
              <a:buNone/>
            </a:pPr>
            <a:r>
              <a:rPr lang="en-US" sz="2000">
                <a:effectLst/>
                <a:latin typeface="Calibri" panose="020F0502020204030204" pitchFamily="34" charset="0"/>
                <a:ea typeface="Calibri" panose="020F0502020204030204" pitchFamily="34" charset="0"/>
                <a:cs typeface="Arial" panose="020B0604020202020204" pitchFamily="34" charset="0"/>
              </a:rPr>
              <a:t>Selenium Components: </a:t>
            </a:r>
          </a:p>
          <a:p>
            <a:pPr>
              <a:spcBef>
                <a:spcPts val="0"/>
              </a:spcBef>
              <a:spcAft>
                <a:spcPts val="800"/>
              </a:spcAft>
            </a:pPr>
            <a:r>
              <a:rPr lang="en-US" sz="2000" b="0" i="0">
                <a:effectLst/>
                <a:latin typeface="encode sans"/>
              </a:rPr>
              <a:t>Selenium WebDriver</a:t>
            </a:r>
          </a:p>
          <a:p>
            <a:pPr>
              <a:spcBef>
                <a:spcPts val="0"/>
              </a:spcBef>
              <a:spcAft>
                <a:spcPts val="800"/>
              </a:spcAft>
            </a:pPr>
            <a:r>
              <a:rPr lang="en-US" sz="2000" b="0" i="0">
                <a:effectLst/>
                <a:latin typeface="encode sans"/>
              </a:rPr>
              <a:t>Selenium IDE</a:t>
            </a:r>
          </a:p>
          <a:p>
            <a:pPr>
              <a:spcBef>
                <a:spcPts val="0"/>
              </a:spcBef>
              <a:spcAft>
                <a:spcPts val="800"/>
              </a:spcAft>
            </a:pPr>
            <a:r>
              <a:rPr lang="en-US" sz="2000" b="0" i="0">
                <a:effectLst/>
                <a:latin typeface="encode sans"/>
              </a:rPr>
              <a:t>Selenium Grid</a:t>
            </a:r>
            <a:endParaRPr lang="en-US" sz="2000">
              <a:effectLst/>
              <a:latin typeface="Calibri" panose="020F0502020204030204" pitchFamily="34" charset="0"/>
              <a:ea typeface="Calibri" panose="020F0502020204030204" pitchFamily="34" charset="0"/>
              <a:cs typeface="Arial" panose="020B0604020202020204" pitchFamily="34" charset="0"/>
            </a:endParaRPr>
          </a:p>
          <a:p>
            <a:pPr marL="0" marR="0" indent="0">
              <a:spcBef>
                <a:spcPts val="0"/>
              </a:spcBef>
              <a:spcAft>
                <a:spcPts val="800"/>
              </a:spcAft>
              <a:buNone/>
            </a:pPr>
            <a:r>
              <a:rPr lang="en-US" sz="2000" b="1" u="sng">
                <a:effectLst/>
                <a:latin typeface="Times New Roman" panose="02020603050405020304" pitchFamily="18" charset="0"/>
                <a:ea typeface="Times New Roman" panose="02020603050405020304" pitchFamily="18" charset="0"/>
                <a:cs typeface="Arial" panose="020B0604020202020204" pitchFamily="34" charset="0"/>
              </a:rPr>
              <a:t>Selenium WebDriver(</a:t>
            </a:r>
            <a:r>
              <a:rPr lang="en-US" sz="2000" b="0" i="0">
                <a:effectLst/>
                <a:latin typeface="encode sans"/>
              </a:rPr>
              <a:t>WebDriver drives a browser)</a:t>
            </a:r>
            <a:endParaRPr lang="en-US" sz="2000">
              <a:effectLst/>
              <a:latin typeface="Calibri" panose="020F0502020204030204" pitchFamily="34" charset="0"/>
              <a:ea typeface="Calibri" panose="020F0502020204030204" pitchFamily="34" charset="0"/>
              <a:cs typeface="Arial" panose="020B0604020202020204" pitchFamily="34" charset="0"/>
            </a:endParaRPr>
          </a:p>
          <a:p>
            <a:pPr marL="0" marR="0" indent="0">
              <a:spcBef>
                <a:spcPts val="0"/>
              </a:spcBef>
              <a:spcAft>
                <a:spcPts val="800"/>
              </a:spcAft>
              <a:buNone/>
            </a:pPr>
            <a:r>
              <a:rPr lang="en-US" sz="2000">
                <a:effectLst/>
                <a:latin typeface="Calibri" panose="020F0502020204030204" pitchFamily="34" charset="0"/>
                <a:ea typeface="Calibri" panose="020F0502020204030204" pitchFamily="34" charset="0"/>
                <a:cs typeface="Arial" panose="020B0604020202020204" pitchFamily="34" charset="0"/>
              </a:rPr>
              <a:t>Selenium WebDriver is a browser automation framework that accepts commands and sends them to a browser. It is implemented through a browser-specific driver. It controls the browser by directly communicating with it. </a:t>
            </a:r>
          </a:p>
          <a:p>
            <a:pPr marL="0" marR="0" indent="0">
              <a:spcBef>
                <a:spcPts val="0"/>
              </a:spcBef>
              <a:spcAft>
                <a:spcPts val="800"/>
              </a:spcAft>
              <a:buNone/>
            </a:pPr>
            <a:r>
              <a:rPr lang="en-US" sz="2000" b="1"/>
              <a:t>Selenium IDE: </a:t>
            </a:r>
            <a:r>
              <a:rPr lang="en-GB" sz="2000">
                <a:effectLst/>
                <a:latin typeface="Helvetica" panose="020B0604020202020204" pitchFamily="34" charset="0"/>
                <a:ea typeface="Calibri" panose="020F0502020204030204" pitchFamily="34" charset="0"/>
              </a:rPr>
              <a:t>A Firefox/chrome extension to record and play the user actions performed on a web page. </a:t>
            </a:r>
          </a:p>
          <a:p>
            <a:r>
              <a:rPr lang="en-GB" sz="2000" b="1">
                <a:latin typeface="Helvetica" panose="020B0604020202020204" pitchFamily="34" charset="0"/>
                <a:ea typeface="Calibri" panose="020F0502020204030204" pitchFamily="34" charset="0"/>
              </a:rPr>
              <a:t>Selenium Grid: </a:t>
            </a:r>
            <a:r>
              <a:rPr lang="en-US" sz="2000" b="0" i="0">
                <a:effectLst/>
                <a:latin typeface="Google Sans"/>
              </a:rPr>
              <a:t>What is Selenium grid vs WebDriver?</a:t>
            </a:r>
            <a:endParaRPr lang="en-US" sz="2000" b="0" i="0">
              <a:effectLst/>
              <a:latin typeface="Roboto" panose="02000000000000000000" pitchFamily="2" charset="0"/>
            </a:endParaRPr>
          </a:p>
          <a:p>
            <a:pPr marL="0" indent="0">
              <a:buNone/>
            </a:pPr>
            <a:r>
              <a:rPr lang="en-US" sz="2000" b="0" i="0">
                <a:effectLst/>
                <a:latin typeface="Google Sans"/>
              </a:rPr>
              <a:t>Selenium WebDriver is an API that executes our test by driving a browser for automating an Application Under Test (AUT) </a:t>
            </a:r>
            <a:r>
              <a:rPr lang="en-US" sz="2000">
                <a:latin typeface="Google Sans"/>
              </a:rPr>
              <a:t>while </a:t>
            </a:r>
            <a:r>
              <a:rPr lang="en-US" sz="2000" b="0" i="0">
                <a:effectLst/>
                <a:latin typeface="Google Sans"/>
              </a:rPr>
              <a:t>Selenium Grid executes our test across multiple browsers, operating systems, and machines.</a:t>
            </a:r>
            <a:endParaRPr lang="en-US" sz="2000" b="0" i="0">
              <a:effectLst/>
              <a:latin typeface="Roboto" panose="02000000000000000000" pitchFamily="2" charset="0"/>
            </a:endParaRPr>
          </a:p>
          <a:p>
            <a:pPr marL="0" marR="0" indent="0">
              <a:spcBef>
                <a:spcPts val="0"/>
              </a:spcBef>
              <a:spcAft>
                <a:spcPts val="800"/>
              </a:spcAft>
              <a:buNone/>
            </a:pPr>
            <a:endParaRPr lang="en-GB" sz="2000" b="1">
              <a:effectLst/>
              <a:latin typeface="Helvetica" panose="020B0604020202020204" pitchFamily="34" charset="0"/>
              <a:ea typeface="Calibri" panose="020F0502020204030204" pitchFamily="34" charset="0"/>
            </a:endParaRPr>
          </a:p>
          <a:p>
            <a:pPr marL="0" marR="0" indent="0">
              <a:spcBef>
                <a:spcPts val="0"/>
              </a:spcBef>
              <a:spcAft>
                <a:spcPts val="800"/>
              </a:spcAft>
              <a:buNone/>
            </a:pPr>
            <a:endParaRPr lang="en-US" sz="2000"/>
          </a:p>
        </p:txBody>
      </p:sp>
      <p:pic>
        <p:nvPicPr>
          <p:cNvPr id="2" name="Google Shape;137;p5">
            <a:extLst>
              <a:ext uri="{FF2B5EF4-FFF2-40B4-BE49-F238E27FC236}">
                <a16:creationId xmlns:a16="http://schemas.microsoft.com/office/drawing/2014/main" id="{2A7C3C61-3290-BA2F-BC50-E99F2D994275}"/>
              </a:ext>
            </a:extLst>
          </p:cNvPr>
          <p:cNvPicPr preferRelativeResize="0"/>
          <p:nvPr/>
        </p:nvPicPr>
        <p:blipFill rotWithShape="1">
          <a:blip r:embed="rId2">
            <a:alphaModFix/>
          </a:blip>
          <a:srcRect/>
          <a:stretch/>
        </p:blipFill>
        <p:spPr>
          <a:xfrm>
            <a:off x="10570446" y="178054"/>
            <a:ext cx="1348995" cy="869511"/>
          </a:xfrm>
          <a:prstGeom prst="rect">
            <a:avLst/>
          </a:prstGeom>
          <a:noFill/>
          <a:ln>
            <a:noFill/>
          </a:ln>
        </p:spPr>
      </p:pic>
    </p:spTree>
    <p:extLst>
      <p:ext uri="{BB962C8B-B14F-4D97-AF65-F5344CB8AC3E}">
        <p14:creationId xmlns:p14="http://schemas.microsoft.com/office/powerpoint/2010/main" val="316345889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969D774-2A66-41C1-6505-1F910FAE0C11}"/>
              </a:ext>
            </a:extLst>
          </p:cNvPr>
          <p:cNvSpPr>
            <a:spLocks noGrp="1"/>
          </p:cNvSpPr>
          <p:nvPr>
            <p:ph idx="1"/>
          </p:nvPr>
        </p:nvSpPr>
        <p:spPr>
          <a:xfrm>
            <a:off x="838200" y="506028"/>
            <a:ext cx="10515600" cy="2423604"/>
          </a:xfrm>
        </p:spPr>
        <p:txBody>
          <a:bodyPr>
            <a:normAutofit/>
          </a:bodyPr>
          <a:lstStyle/>
          <a:p>
            <a:pPr marL="0" marR="0" indent="0">
              <a:lnSpc>
                <a:spcPct val="107000"/>
              </a:lnSpc>
              <a:spcBef>
                <a:spcPts val="0"/>
              </a:spcBef>
              <a:spcAft>
                <a:spcPts val="800"/>
              </a:spcAft>
              <a:buNone/>
            </a:pPr>
            <a:r>
              <a:rPr lang="en-US" sz="1800" b="1" u="sng" dirty="0">
                <a:effectLst/>
                <a:latin typeface="Times New Roman" panose="02020603050405020304" pitchFamily="18" charset="0"/>
                <a:ea typeface="Times New Roman" panose="02020603050405020304" pitchFamily="18" charset="0"/>
                <a:cs typeface="Arial" panose="020B0604020202020204" pitchFamily="34" charset="0"/>
              </a:rPr>
              <a:t>Selenium IDE</a:t>
            </a:r>
          </a:p>
          <a:p>
            <a:pPr marL="0" marR="0" indent="0">
              <a:lnSpc>
                <a:spcPct val="107000"/>
              </a:lnSpc>
              <a:spcBef>
                <a:spcPts val="0"/>
              </a:spcBef>
              <a:spcAft>
                <a:spcPts val="800"/>
              </a:spcAft>
              <a:buNone/>
            </a:pPr>
            <a:endParaRPr lang="en-US" sz="1800" dirty="0">
              <a:effectLst/>
              <a:latin typeface="Calibri" panose="020F0502020204030204" pitchFamily="34" charset="0"/>
              <a:ea typeface="Calibri" panose="020F0502020204030204" pitchFamily="34" charset="0"/>
              <a:cs typeface="Arial" panose="020B0604020202020204" pitchFamily="34" charset="0"/>
            </a:endParaRPr>
          </a:p>
          <a:p>
            <a:pPr marL="0" marR="0" indent="0">
              <a:lnSpc>
                <a:spcPct val="107000"/>
              </a:lnSpc>
              <a:spcBef>
                <a:spcPts val="0"/>
              </a:spcBef>
              <a:spcAft>
                <a:spcPts val="800"/>
              </a:spcAft>
              <a:buNone/>
            </a:pPr>
            <a:r>
              <a:rPr lang="en-US" sz="1800" dirty="0">
                <a:effectLst/>
                <a:latin typeface="Calibri" panose="020F0502020204030204" pitchFamily="34" charset="0"/>
                <a:ea typeface="Calibri" panose="020F0502020204030204" pitchFamily="34" charset="0"/>
                <a:cs typeface="Arial" panose="020B0604020202020204" pitchFamily="34" charset="0"/>
              </a:rPr>
              <a:t>Selenium IDE (Selenium Integrated Development Environment):</a:t>
            </a:r>
          </a:p>
          <a:p>
            <a:pPr marL="0" marR="0" indent="0">
              <a:lnSpc>
                <a:spcPct val="107000"/>
              </a:lnSpc>
              <a:spcBef>
                <a:spcPts val="0"/>
              </a:spcBef>
              <a:spcAft>
                <a:spcPts val="800"/>
              </a:spcAft>
              <a:buNone/>
            </a:pPr>
            <a:r>
              <a:rPr lang="en-US" sz="1800" dirty="0">
                <a:effectLst/>
                <a:latin typeface="Calibri" panose="020F0502020204030204" pitchFamily="34" charset="0"/>
                <a:ea typeface="Calibri" panose="020F0502020204030204" pitchFamily="34" charset="0"/>
                <a:cs typeface="Arial" panose="020B0604020202020204" pitchFamily="34" charset="0"/>
              </a:rPr>
              <a:t>It is the simplest framework in the Selenium Suite. It allows us to record and playback the scripts</a:t>
            </a:r>
          </a:p>
          <a:p>
            <a:pPr marL="0" marR="0" indent="0">
              <a:lnSpc>
                <a:spcPct val="107000"/>
              </a:lnSpc>
              <a:spcBef>
                <a:spcPts val="0"/>
              </a:spcBef>
              <a:spcAft>
                <a:spcPts val="800"/>
              </a:spcAft>
              <a:buNone/>
            </a:pPr>
            <a:r>
              <a:rPr lang="en-US" sz="1800" dirty="0">
                <a:effectLst/>
                <a:latin typeface="Calibri" panose="020F0502020204030204" pitchFamily="34" charset="0"/>
                <a:ea typeface="Calibri" panose="020F0502020204030204" pitchFamily="34" charset="0"/>
                <a:cs typeface="Arial" panose="020B0604020202020204" pitchFamily="34" charset="0"/>
              </a:rPr>
              <a:t>It is a Chrome, Firefox and Edge </a:t>
            </a:r>
            <a:r>
              <a:rPr lang="en-US" sz="1800" b="1" dirty="0">
                <a:effectLst/>
                <a:latin typeface="Calibri" panose="020F0502020204030204" pitchFamily="34" charset="0"/>
                <a:ea typeface="Calibri" panose="020F0502020204030204" pitchFamily="34" charset="0"/>
                <a:cs typeface="Arial" panose="020B0604020202020204" pitchFamily="34" charset="0"/>
              </a:rPr>
              <a:t>add-on</a:t>
            </a:r>
            <a:r>
              <a:rPr lang="en-US" sz="1800" dirty="0">
                <a:effectLst/>
                <a:latin typeface="Calibri" panose="020F0502020204030204" pitchFamily="34" charset="0"/>
                <a:ea typeface="Calibri" panose="020F0502020204030204" pitchFamily="34" charset="0"/>
                <a:cs typeface="Arial" panose="020B0604020202020204" pitchFamily="34" charset="0"/>
              </a:rPr>
              <a:t> that will do simple record-and-playback of interactions with the browser.</a:t>
            </a:r>
          </a:p>
          <a:p>
            <a:endParaRPr lang="en-US" dirty="0"/>
          </a:p>
        </p:txBody>
      </p:sp>
      <p:pic>
        <p:nvPicPr>
          <p:cNvPr id="4" name="Picture 3">
            <a:extLst>
              <a:ext uri="{FF2B5EF4-FFF2-40B4-BE49-F238E27FC236}">
                <a16:creationId xmlns:a16="http://schemas.microsoft.com/office/drawing/2014/main" id="{73F7E820-224C-1FAF-978D-EDE949CE9636}"/>
              </a:ext>
            </a:extLst>
          </p:cNvPr>
          <p:cNvPicPr>
            <a:picLocks noChangeAspect="1"/>
          </p:cNvPicPr>
          <p:nvPr/>
        </p:nvPicPr>
        <p:blipFill>
          <a:blip r:embed="rId2"/>
          <a:stretch>
            <a:fillRect/>
          </a:stretch>
        </p:blipFill>
        <p:spPr>
          <a:xfrm>
            <a:off x="7311760" y="3046785"/>
            <a:ext cx="4042040" cy="2672029"/>
          </a:xfrm>
          <a:prstGeom prst="rect">
            <a:avLst/>
          </a:prstGeom>
        </p:spPr>
      </p:pic>
      <p:sp>
        <p:nvSpPr>
          <p:cNvPr id="5" name="Content Placeholder 2">
            <a:extLst>
              <a:ext uri="{FF2B5EF4-FFF2-40B4-BE49-F238E27FC236}">
                <a16:creationId xmlns:a16="http://schemas.microsoft.com/office/drawing/2014/main" id="{5A5F600F-064A-9E71-9A79-40B8056421EA}"/>
              </a:ext>
            </a:extLst>
          </p:cNvPr>
          <p:cNvSpPr txBox="1">
            <a:spLocks/>
          </p:cNvSpPr>
          <p:nvPr/>
        </p:nvSpPr>
        <p:spPr>
          <a:xfrm>
            <a:off x="608860" y="2709169"/>
            <a:ext cx="6599807" cy="3487445"/>
          </a:xfrm>
          <a:prstGeom prst="rect">
            <a:avLst/>
          </a:prstGeom>
        </p:spPr>
        <p:txBody>
          <a:bodyPr vert="horz" lIns="91440" tIns="45720" rIns="91440" bIns="45720" rtlCol="0">
            <a:normAutofit fontScale="925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7000"/>
              </a:lnSpc>
              <a:spcBef>
                <a:spcPts val="0"/>
              </a:spcBef>
              <a:spcAft>
                <a:spcPts val="800"/>
              </a:spcAft>
              <a:buFont typeface="Arial" panose="020B0604020202020204" pitchFamily="34" charset="0"/>
              <a:buNone/>
            </a:pPr>
            <a:endParaRPr lang="en-US" sz="1800" dirty="0">
              <a:latin typeface="Calibri" panose="020F0502020204030204" pitchFamily="34" charset="0"/>
              <a:ea typeface="Calibri" panose="020F0502020204030204" pitchFamily="34" charset="0"/>
              <a:cs typeface="Arial" panose="020B0604020202020204" pitchFamily="34" charset="0"/>
            </a:endParaRPr>
          </a:p>
          <a:p>
            <a:pPr marL="0" indent="0">
              <a:lnSpc>
                <a:spcPct val="107000"/>
              </a:lnSpc>
              <a:spcBef>
                <a:spcPts val="0"/>
              </a:spcBef>
              <a:spcAft>
                <a:spcPts val="800"/>
              </a:spcAft>
              <a:buFont typeface="Arial" panose="020B0604020202020204" pitchFamily="34" charset="0"/>
              <a:buNone/>
            </a:pPr>
            <a:r>
              <a:rPr lang="en-US" sz="1800" b="1" u="sng" dirty="0">
                <a:latin typeface="Times New Roman" panose="02020603050405020304" pitchFamily="18" charset="0"/>
                <a:ea typeface="Times New Roman" panose="02020603050405020304" pitchFamily="18" charset="0"/>
                <a:cs typeface="Arial" panose="020B0604020202020204" pitchFamily="34" charset="0"/>
              </a:rPr>
              <a:t>Selenium Grid</a:t>
            </a:r>
          </a:p>
          <a:p>
            <a:pPr marL="0" indent="0">
              <a:lnSpc>
                <a:spcPct val="107000"/>
              </a:lnSpc>
              <a:spcBef>
                <a:spcPts val="0"/>
              </a:spcBef>
              <a:spcAft>
                <a:spcPts val="800"/>
              </a:spcAft>
              <a:buFont typeface="Arial" panose="020B0604020202020204" pitchFamily="34" charset="0"/>
              <a:buNone/>
            </a:pPr>
            <a:endParaRPr lang="en-US" sz="1800" dirty="0">
              <a:latin typeface="Calibri" panose="020F0502020204030204" pitchFamily="34" charset="0"/>
              <a:ea typeface="Calibri" panose="020F0502020204030204" pitchFamily="34" charset="0"/>
              <a:cs typeface="Arial" panose="020B0604020202020204" pitchFamily="34" charset="0"/>
            </a:endParaRPr>
          </a:p>
          <a:p>
            <a:pPr marL="0" indent="0">
              <a:lnSpc>
                <a:spcPct val="107000"/>
              </a:lnSpc>
              <a:spcBef>
                <a:spcPts val="0"/>
              </a:spcBef>
              <a:spcAft>
                <a:spcPts val="800"/>
              </a:spcAft>
              <a:buNone/>
            </a:pPr>
            <a:r>
              <a:rPr lang="en-US" sz="1800" dirty="0">
                <a:latin typeface="Calibri" panose="020F0502020204030204" pitchFamily="34" charset="0"/>
                <a:ea typeface="Calibri" panose="020F0502020204030204" pitchFamily="34" charset="0"/>
                <a:cs typeface="Arial" panose="020B0604020202020204" pitchFamily="34" charset="0"/>
              </a:rPr>
              <a:t>Selenium Grid can be used to execute same or different test scripts on multiple platforms and browsers concurrently so as to achieve distributed test execution. </a:t>
            </a:r>
          </a:p>
          <a:p>
            <a:pPr marL="0" indent="0">
              <a:lnSpc>
                <a:spcPct val="107000"/>
              </a:lnSpc>
              <a:spcBef>
                <a:spcPts val="0"/>
              </a:spcBef>
              <a:spcAft>
                <a:spcPts val="800"/>
              </a:spcAft>
              <a:buNone/>
            </a:pPr>
            <a:r>
              <a:rPr lang="en-US" sz="1800" dirty="0">
                <a:latin typeface="Calibri" panose="020F0502020204030204" pitchFamily="34" charset="0"/>
                <a:ea typeface="Calibri" panose="020F0502020204030204" pitchFamily="34" charset="0"/>
                <a:cs typeface="Arial" panose="020B0604020202020204" pitchFamily="34" charset="0"/>
              </a:rPr>
              <a:t>Advantages of Selenium Grid? </a:t>
            </a:r>
          </a:p>
          <a:p>
            <a:pPr marL="0" indent="0">
              <a:lnSpc>
                <a:spcPct val="107000"/>
              </a:lnSpc>
              <a:spcBef>
                <a:spcPts val="0"/>
              </a:spcBef>
              <a:spcAft>
                <a:spcPts val="800"/>
              </a:spcAft>
              <a:buNone/>
            </a:pPr>
            <a:r>
              <a:rPr lang="en-US" sz="1800" dirty="0">
                <a:latin typeface="Calibri" panose="020F0502020204030204" pitchFamily="34" charset="0"/>
                <a:ea typeface="Calibri" panose="020F0502020204030204" pitchFamily="34" charset="0"/>
                <a:cs typeface="Arial" panose="020B0604020202020204" pitchFamily="34" charset="0"/>
              </a:rPr>
              <a:t>• It allows running test cases in parallel thereby saving test execution time. </a:t>
            </a:r>
          </a:p>
          <a:p>
            <a:pPr marL="0" indent="0">
              <a:lnSpc>
                <a:spcPct val="107000"/>
              </a:lnSpc>
              <a:spcBef>
                <a:spcPts val="0"/>
              </a:spcBef>
              <a:spcAft>
                <a:spcPts val="800"/>
              </a:spcAft>
              <a:buNone/>
            </a:pPr>
            <a:r>
              <a:rPr lang="en-US" sz="1800" dirty="0">
                <a:latin typeface="Calibri" panose="020F0502020204030204" pitchFamily="34" charset="0"/>
                <a:ea typeface="Calibri" panose="020F0502020204030204" pitchFamily="34" charset="0"/>
                <a:cs typeface="Arial" panose="020B0604020202020204" pitchFamily="34" charset="0"/>
              </a:rPr>
              <a:t>• It allows multi-browser testing </a:t>
            </a:r>
          </a:p>
          <a:p>
            <a:pPr marL="0" indent="0">
              <a:lnSpc>
                <a:spcPct val="107000"/>
              </a:lnSpc>
              <a:spcBef>
                <a:spcPts val="0"/>
              </a:spcBef>
              <a:spcAft>
                <a:spcPts val="800"/>
              </a:spcAft>
              <a:buNone/>
            </a:pPr>
            <a:r>
              <a:rPr lang="en-US" sz="1800" dirty="0">
                <a:latin typeface="Calibri" panose="020F0502020204030204" pitchFamily="34" charset="0"/>
                <a:ea typeface="Calibri" panose="020F0502020204030204" pitchFamily="34" charset="0"/>
                <a:cs typeface="Arial" panose="020B0604020202020204" pitchFamily="34" charset="0"/>
              </a:rPr>
              <a:t>• It allows us to execute test cases on multi-platform </a:t>
            </a:r>
          </a:p>
          <a:p>
            <a:endParaRPr lang="en-US" dirty="0"/>
          </a:p>
        </p:txBody>
      </p:sp>
      <p:pic>
        <p:nvPicPr>
          <p:cNvPr id="2" name="Google Shape;137;p5">
            <a:extLst>
              <a:ext uri="{FF2B5EF4-FFF2-40B4-BE49-F238E27FC236}">
                <a16:creationId xmlns:a16="http://schemas.microsoft.com/office/drawing/2014/main" id="{4854AF42-0F0F-99FE-98AC-A79F6EB2DBD6}"/>
              </a:ext>
            </a:extLst>
          </p:cNvPr>
          <p:cNvPicPr preferRelativeResize="0"/>
          <p:nvPr/>
        </p:nvPicPr>
        <p:blipFill rotWithShape="1">
          <a:blip r:embed="rId3">
            <a:alphaModFix/>
          </a:blip>
          <a:srcRect/>
          <a:stretch/>
        </p:blipFill>
        <p:spPr>
          <a:xfrm>
            <a:off x="10570446" y="178054"/>
            <a:ext cx="1348995" cy="869511"/>
          </a:xfrm>
          <a:prstGeom prst="rect">
            <a:avLst/>
          </a:prstGeom>
          <a:noFill/>
          <a:ln>
            <a:noFill/>
          </a:ln>
        </p:spPr>
      </p:pic>
    </p:spTree>
    <p:extLst>
      <p:ext uri="{BB962C8B-B14F-4D97-AF65-F5344CB8AC3E}">
        <p14:creationId xmlns:p14="http://schemas.microsoft.com/office/powerpoint/2010/main" val="3800001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86FF76B9-219D-4469-AF87-0236D29032F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12" name="Group 11">
            <a:extLst>
              <a:ext uri="{FF2B5EF4-FFF2-40B4-BE49-F238E27FC236}">
                <a16:creationId xmlns:a16="http://schemas.microsoft.com/office/drawing/2014/main" id="{DB88BD78-87E1-424D-B479-C37D8E41B12E}"/>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flipH="1">
            <a:off x="10964637" y="2358"/>
            <a:ext cx="1876653" cy="1766008"/>
            <a:chOff x="-648769" y="2358"/>
            <a:chExt cx="1876653" cy="1766008"/>
          </a:xfrm>
        </p:grpSpPr>
        <p:sp>
          <p:nvSpPr>
            <p:cNvPr id="13" name="Freeform: Shape 12">
              <a:extLst>
                <a:ext uri="{FF2B5EF4-FFF2-40B4-BE49-F238E27FC236}">
                  <a16:creationId xmlns:a16="http://schemas.microsoft.com/office/drawing/2014/main" id="{C05EB894-9410-4B20-95E4-7A25101AB89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2700000">
              <a:off x="-415188" y="-231223"/>
              <a:ext cx="1409491" cy="1876653"/>
            </a:xfrm>
            <a:custGeom>
              <a:avLst/>
              <a:gdLst>
                <a:gd name="connsiteX0" fmla="*/ 0 w 1409491"/>
                <a:gd name="connsiteY0" fmla="*/ 643075 h 1876653"/>
                <a:gd name="connsiteX1" fmla="*/ 643075 w 1409491"/>
                <a:gd name="connsiteY1" fmla="*/ 0 h 1876653"/>
                <a:gd name="connsiteX2" fmla="*/ 1409491 w 1409491"/>
                <a:gd name="connsiteY2" fmla="*/ 0 h 1876653"/>
                <a:gd name="connsiteX3" fmla="*/ 1409491 w 1409491"/>
                <a:gd name="connsiteY3" fmla="*/ 1876653 h 1876653"/>
                <a:gd name="connsiteX4" fmla="*/ 1233578 w 1409491"/>
                <a:gd name="connsiteY4" fmla="*/ 1876653 h 18766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491" h="1876653">
                  <a:moveTo>
                    <a:pt x="0" y="643075"/>
                  </a:moveTo>
                  <a:lnTo>
                    <a:pt x="643075" y="0"/>
                  </a:lnTo>
                  <a:lnTo>
                    <a:pt x="1409491" y="0"/>
                  </a:lnTo>
                  <a:lnTo>
                    <a:pt x="1409491" y="1876653"/>
                  </a:lnTo>
                  <a:lnTo>
                    <a:pt x="1233578" y="1876653"/>
                  </a:lnTo>
                  <a:close/>
                </a:path>
              </a:pathLst>
            </a:cu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166E38B6-B050-4340-8E8F-3A971DADC03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2700000">
              <a:off x="301285" y="1282788"/>
              <a:ext cx="485578" cy="48557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6" name="Rectangle 15">
            <a:extLst>
              <a:ext uri="{FF2B5EF4-FFF2-40B4-BE49-F238E27FC236}">
                <a16:creationId xmlns:a16="http://schemas.microsoft.com/office/drawing/2014/main" id="{2E80C965-DB6D-4F81-9E9E-B027384D0B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2737196" y="6033666"/>
            <a:ext cx="645368" cy="645368"/>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Isosceles Triangle 17">
            <a:extLst>
              <a:ext uri="{FF2B5EF4-FFF2-40B4-BE49-F238E27FC236}">
                <a16:creationId xmlns:a16="http://schemas.microsoft.com/office/drawing/2014/main" id="{633C5E46-DAC5-4661-9C87-22B08E2A512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343436" y="5721108"/>
            <a:ext cx="2261965" cy="1136891"/>
          </a:xfrm>
          <a:prstGeom prst="triangle">
            <a:avLst>
              <a:gd name="adj" fmla="val 50000"/>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9F7733E1-5BDD-031B-B46A-E2BC43738F1E}"/>
              </a:ext>
            </a:extLst>
          </p:cNvPr>
          <p:cNvSpPr>
            <a:spLocks noGrp="1"/>
          </p:cNvSpPr>
          <p:nvPr>
            <p:ph idx="1"/>
          </p:nvPr>
        </p:nvSpPr>
        <p:spPr>
          <a:xfrm>
            <a:off x="643467" y="1690928"/>
            <a:ext cx="6540268" cy="4211065"/>
          </a:xfrm>
        </p:spPr>
        <p:txBody>
          <a:bodyPr>
            <a:normAutofit/>
          </a:bodyPr>
          <a:lstStyle/>
          <a:p>
            <a:pPr marL="0" indent="0" defTabSz="877824">
              <a:lnSpc>
                <a:spcPct val="107000"/>
              </a:lnSpc>
              <a:spcBef>
                <a:spcPts val="0"/>
              </a:spcBef>
              <a:spcAft>
                <a:spcPts val="768"/>
              </a:spcAft>
              <a:buNone/>
            </a:pPr>
            <a:r>
              <a:rPr lang="en-US" sz="1920" b="1" kern="1200">
                <a:solidFill>
                  <a:schemeClr val="tx1"/>
                </a:solidFill>
                <a:latin typeface="Calibri" panose="020F0502020204030204" pitchFamily="34" charset="0"/>
                <a:ea typeface="+mn-ea"/>
                <a:cs typeface="Arial" panose="020B0604020202020204" pitchFamily="34" charset="0"/>
              </a:rPr>
              <a:t>Advantages of Selenium Automation Tool </a:t>
            </a:r>
            <a:endParaRPr lang="en-US" sz="1920" kern="1200">
              <a:solidFill>
                <a:schemeClr val="tx1"/>
              </a:solidFill>
              <a:latin typeface="Calibri" panose="020F0502020204030204" pitchFamily="34" charset="0"/>
              <a:ea typeface="+mn-ea"/>
              <a:cs typeface="Arial" panose="020B0604020202020204" pitchFamily="34" charset="0"/>
            </a:endParaRPr>
          </a:p>
          <a:p>
            <a:pPr marL="0" indent="0" defTabSz="877824">
              <a:lnSpc>
                <a:spcPct val="107000"/>
              </a:lnSpc>
              <a:spcBef>
                <a:spcPts val="0"/>
              </a:spcBef>
              <a:spcAft>
                <a:spcPts val="768"/>
              </a:spcAft>
              <a:buNone/>
            </a:pPr>
            <a:r>
              <a:rPr lang="en-US" sz="1920" kern="1200">
                <a:solidFill>
                  <a:schemeClr val="tx1"/>
                </a:solidFill>
                <a:latin typeface="Calibri" panose="020F0502020204030204" pitchFamily="34" charset="0"/>
                <a:ea typeface="+mn-ea"/>
                <a:cs typeface="Arial" panose="020B0604020202020204" pitchFamily="34" charset="0"/>
              </a:rPr>
              <a:t>• Free and open source </a:t>
            </a:r>
          </a:p>
          <a:p>
            <a:pPr marL="0" indent="0" defTabSz="877824">
              <a:lnSpc>
                <a:spcPct val="107000"/>
              </a:lnSpc>
              <a:spcBef>
                <a:spcPts val="0"/>
              </a:spcBef>
              <a:spcAft>
                <a:spcPts val="768"/>
              </a:spcAft>
              <a:buNone/>
            </a:pPr>
            <a:r>
              <a:rPr lang="en-US" sz="1920" kern="1200">
                <a:solidFill>
                  <a:schemeClr val="tx1"/>
                </a:solidFill>
                <a:latin typeface="Calibri" panose="020F0502020204030204" pitchFamily="34" charset="0"/>
                <a:ea typeface="+mn-ea"/>
                <a:cs typeface="Arial" panose="020B0604020202020204" pitchFamily="34" charset="0"/>
              </a:rPr>
              <a:t>• Have large user base and helping communities </a:t>
            </a:r>
          </a:p>
          <a:p>
            <a:pPr marL="0" indent="0" defTabSz="877824">
              <a:lnSpc>
                <a:spcPct val="107000"/>
              </a:lnSpc>
              <a:spcBef>
                <a:spcPts val="0"/>
              </a:spcBef>
              <a:spcAft>
                <a:spcPts val="768"/>
              </a:spcAft>
              <a:buNone/>
            </a:pPr>
            <a:r>
              <a:rPr lang="en-US" sz="1920" kern="1200">
                <a:solidFill>
                  <a:schemeClr val="tx1"/>
                </a:solidFill>
                <a:latin typeface="Calibri" panose="020F0502020204030204" pitchFamily="34" charset="0"/>
                <a:ea typeface="+mn-ea"/>
                <a:cs typeface="Arial" panose="020B0604020202020204" pitchFamily="34" charset="0"/>
              </a:rPr>
              <a:t>• Cross-browser compatibility </a:t>
            </a:r>
          </a:p>
          <a:p>
            <a:pPr marL="0" indent="0" defTabSz="877824">
              <a:lnSpc>
                <a:spcPct val="107000"/>
              </a:lnSpc>
              <a:spcBef>
                <a:spcPts val="0"/>
              </a:spcBef>
              <a:spcAft>
                <a:spcPts val="768"/>
              </a:spcAft>
              <a:buNone/>
            </a:pPr>
            <a:r>
              <a:rPr lang="en-US" sz="1920" kern="1200">
                <a:solidFill>
                  <a:schemeClr val="tx1"/>
                </a:solidFill>
                <a:latin typeface="Calibri" panose="020F0502020204030204" pitchFamily="34" charset="0"/>
                <a:ea typeface="+mn-ea"/>
                <a:cs typeface="Arial" panose="020B0604020202020204" pitchFamily="34" charset="0"/>
              </a:rPr>
              <a:t>• Platform compatibility</a:t>
            </a:r>
            <a:endParaRPr lang="en-US" sz="2000">
              <a:effectLst/>
              <a:latin typeface="Calibri" panose="020F0502020204030204" pitchFamily="34" charset="0"/>
              <a:ea typeface="Calibri" panose="020F0502020204030204" pitchFamily="34" charset="0"/>
              <a:cs typeface="Arial" panose="020B0604020202020204" pitchFamily="34" charset="0"/>
            </a:endParaRPr>
          </a:p>
        </p:txBody>
      </p:sp>
      <p:sp>
        <p:nvSpPr>
          <p:cNvPr id="4" name="Content Placeholder 2">
            <a:extLst>
              <a:ext uri="{FF2B5EF4-FFF2-40B4-BE49-F238E27FC236}">
                <a16:creationId xmlns:a16="http://schemas.microsoft.com/office/drawing/2014/main" id="{36ACEE08-0DAF-43AE-D64A-69126AE9AB77}"/>
              </a:ext>
            </a:extLst>
          </p:cNvPr>
          <p:cNvSpPr txBox="1">
            <a:spLocks/>
          </p:cNvSpPr>
          <p:nvPr/>
        </p:nvSpPr>
        <p:spPr>
          <a:xfrm>
            <a:off x="7183734" y="1690928"/>
            <a:ext cx="4066635" cy="4211065"/>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defTabSz="877824">
              <a:spcBef>
                <a:spcPts val="960"/>
              </a:spcBef>
              <a:buNone/>
            </a:pPr>
            <a:r>
              <a:rPr lang="en-US" sz="1920" b="1" kern="1200">
                <a:solidFill>
                  <a:schemeClr val="tx1"/>
                </a:solidFill>
                <a:latin typeface="+mn-lt"/>
                <a:ea typeface="+mn-ea"/>
                <a:cs typeface="+mn-cs"/>
              </a:rPr>
              <a:t>limitations of Selenium WebDriver </a:t>
            </a:r>
          </a:p>
          <a:p>
            <a:pPr marL="0" indent="0" defTabSz="877824">
              <a:spcBef>
                <a:spcPts val="960"/>
              </a:spcBef>
              <a:buNone/>
            </a:pPr>
            <a:r>
              <a:rPr lang="en-US" sz="1920" kern="1200">
                <a:solidFill>
                  <a:schemeClr val="tx1"/>
                </a:solidFill>
                <a:latin typeface="+mn-lt"/>
                <a:ea typeface="+mn-ea"/>
                <a:cs typeface="+mn-cs"/>
              </a:rPr>
              <a:t>• We cannot test windows application </a:t>
            </a:r>
          </a:p>
          <a:p>
            <a:pPr marL="0" indent="0" defTabSz="877824">
              <a:spcBef>
                <a:spcPts val="960"/>
              </a:spcBef>
              <a:buNone/>
            </a:pPr>
            <a:r>
              <a:rPr lang="en-US" sz="1920" kern="1200">
                <a:solidFill>
                  <a:schemeClr val="tx1"/>
                </a:solidFill>
                <a:latin typeface="+mn-lt"/>
                <a:ea typeface="+mn-ea"/>
                <a:cs typeface="+mn-cs"/>
              </a:rPr>
              <a:t>• We cannot test mobile apps </a:t>
            </a:r>
          </a:p>
          <a:p>
            <a:pPr marL="0" indent="0" defTabSz="877824">
              <a:spcBef>
                <a:spcPts val="960"/>
              </a:spcBef>
              <a:buNone/>
            </a:pPr>
            <a:r>
              <a:rPr lang="en-US" sz="1920" kern="1200">
                <a:solidFill>
                  <a:schemeClr val="tx1"/>
                </a:solidFill>
                <a:latin typeface="+mn-lt"/>
                <a:ea typeface="+mn-ea"/>
                <a:cs typeface="+mn-cs"/>
              </a:rPr>
              <a:t>• Limited reporting </a:t>
            </a:r>
          </a:p>
          <a:p>
            <a:pPr marL="0" indent="0" defTabSz="877824">
              <a:spcBef>
                <a:spcPts val="960"/>
              </a:spcBef>
              <a:buNone/>
            </a:pPr>
            <a:r>
              <a:rPr lang="en-US" sz="1920" kern="1200">
                <a:solidFill>
                  <a:schemeClr val="tx1"/>
                </a:solidFill>
                <a:latin typeface="+mn-lt"/>
                <a:ea typeface="+mn-ea"/>
                <a:cs typeface="+mn-cs"/>
              </a:rPr>
              <a:t>• Handling dynamic Elements </a:t>
            </a:r>
          </a:p>
          <a:p>
            <a:pPr marL="0" indent="0" defTabSz="877824">
              <a:spcBef>
                <a:spcPts val="960"/>
              </a:spcBef>
              <a:buNone/>
            </a:pPr>
            <a:r>
              <a:rPr lang="en-US" sz="1920" kern="1200">
                <a:solidFill>
                  <a:schemeClr val="tx1"/>
                </a:solidFill>
                <a:latin typeface="+mn-lt"/>
                <a:ea typeface="+mn-ea"/>
                <a:cs typeface="+mn-cs"/>
              </a:rPr>
              <a:t>• Handling page load </a:t>
            </a:r>
          </a:p>
          <a:p>
            <a:pPr marL="0" indent="0" defTabSz="877824">
              <a:spcBef>
                <a:spcPts val="960"/>
              </a:spcBef>
              <a:buNone/>
            </a:pPr>
            <a:r>
              <a:rPr lang="en-US" sz="1920" kern="1200">
                <a:solidFill>
                  <a:schemeClr val="tx1"/>
                </a:solidFill>
                <a:latin typeface="+mn-lt"/>
                <a:ea typeface="+mn-ea"/>
                <a:cs typeface="+mn-cs"/>
              </a:rPr>
              <a:t>• Handling pop up windows </a:t>
            </a:r>
          </a:p>
          <a:p>
            <a:pPr marL="0" indent="0" defTabSz="877824">
              <a:spcBef>
                <a:spcPts val="960"/>
              </a:spcBef>
              <a:buNone/>
            </a:pPr>
            <a:r>
              <a:rPr lang="en-US" sz="1920" kern="1200">
                <a:solidFill>
                  <a:schemeClr val="tx1"/>
                </a:solidFill>
                <a:latin typeface="+mn-lt"/>
                <a:ea typeface="+mn-ea"/>
                <a:cs typeface="+mn-cs"/>
              </a:rPr>
              <a:t>• Handling captcha </a:t>
            </a:r>
            <a:endParaRPr lang="en-US" sz="2000"/>
          </a:p>
        </p:txBody>
      </p:sp>
      <p:pic>
        <p:nvPicPr>
          <p:cNvPr id="2" name="Google Shape;137;p5">
            <a:extLst>
              <a:ext uri="{FF2B5EF4-FFF2-40B4-BE49-F238E27FC236}">
                <a16:creationId xmlns:a16="http://schemas.microsoft.com/office/drawing/2014/main" id="{A34C9F7F-9B39-EEDD-C422-EB74BC2A821D}"/>
              </a:ext>
            </a:extLst>
          </p:cNvPr>
          <p:cNvPicPr preferRelativeResize="0"/>
          <p:nvPr/>
        </p:nvPicPr>
        <p:blipFill rotWithShape="1">
          <a:blip r:embed="rId2">
            <a:alphaModFix/>
          </a:blip>
          <a:srcRect/>
          <a:stretch/>
        </p:blipFill>
        <p:spPr>
          <a:xfrm>
            <a:off x="10243025" y="956006"/>
            <a:ext cx="1305508" cy="841481"/>
          </a:xfrm>
          <a:prstGeom prst="rect">
            <a:avLst/>
          </a:prstGeom>
          <a:noFill/>
          <a:ln>
            <a:noFill/>
          </a:ln>
        </p:spPr>
      </p:pic>
    </p:spTree>
    <p:extLst>
      <p:ext uri="{BB962C8B-B14F-4D97-AF65-F5344CB8AC3E}">
        <p14:creationId xmlns:p14="http://schemas.microsoft.com/office/powerpoint/2010/main" val="11428531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a:extLst>
              <a:ext uri="{FF2B5EF4-FFF2-40B4-BE49-F238E27FC236}">
                <a16:creationId xmlns:a16="http://schemas.microsoft.com/office/drawing/2014/main" id="{56B16618-40DA-59B8-5E16-0F61CE2866BC}"/>
              </a:ext>
            </a:extLst>
          </p:cNvPr>
          <p:cNvSpPr>
            <a:spLocks noGrp="1" noChangeArrowheads="1"/>
          </p:cNvSpPr>
          <p:nvPr>
            <p:ph idx="1"/>
          </p:nvPr>
        </p:nvSpPr>
        <p:spPr bwMode="auto">
          <a:xfrm>
            <a:off x="798990" y="354473"/>
            <a:ext cx="11079332" cy="6344366"/>
          </a:xfrm>
          <a:prstGeom prst="rect">
            <a:avLst/>
          </a:prstGeom>
          <a:solidFill>
            <a:srgbClr val="F8F8F8"/>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400" b="0" i="0" u="none" strike="noStrike" cap="none" normalizeH="0" baseline="0">
              <a:ln>
                <a:noFill/>
              </a:ln>
              <a:solidFill>
                <a:schemeClr val="tx1"/>
              </a:solidFill>
              <a:effectLst/>
              <a:latin typeface="Calibri" panose="020F0502020204030204" pitchFamily="34" charset="0"/>
              <a:ea typeface="Times New Roman" panose="02020603050405020304" pitchFamily="18"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lang="en-US" altLang="en-US" sz="2400">
                <a:latin typeface="Calibri" panose="020F0502020204030204" pitchFamily="34" charset="0"/>
                <a:ea typeface="Times New Roman" panose="02020603050405020304" pitchFamily="18" charset="0"/>
                <a:cs typeface="Arial" panose="020B0604020202020204" pitchFamily="34" charset="0"/>
              </a:rPr>
              <a:t>Work with Selenium WebDriver interface</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400" b="0" i="0" u="none" strike="noStrike" cap="none" normalizeH="0" baseline="0">
              <a:ln>
                <a:noFill/>
              </a:ln>
              <a:solidFill>
                <a:schemeClr val="tx1"/>
              </a:solidFill>
              <a:effectLst/>
              <a:latin typeface="Calibri" panose="020F0502020204030204" pitchFamily="34" charset="0"/>
              <a:ea typeface="Times New Roman" panose="02020603050405020304" pitchFamily="18"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a:ln>
                  <a:noFill/>
                </a:ln>
                <a:solidFill>
                  <a:schemeClr val="tx1"/>
                </a:solidFill>
                <a:effectLst/>
                <a:latin typeface="Calibri" panose="020F0502020204030204" pitchFamily="34" charset="0"/>
                <a:ea typeface="Times New Roman" panose="02020603050405020304" pitchFamily="18" charset="0"/>
                <a:cs typeface="Arial" panose="020B0604020202020204" pitchFamily="34" charset="0"/>
              </a:rPr>
              <a:t>To start writing selenium code, take the following steps: </a:t>
            </a:r>
          </a:p>
          <a:p>
            <a:pPr marL="0" marR="0" lvl="0" indent="0" algn="l" defTabSz="914400" rtl="0" eaLnBrk="0" fontAlgn="base" latinLnBrk="0" hangingPunct="0">
              <a:lnSpc>
                <a:spcPct val="100000"/>
              </a:lnSpc>
              <a:spcBef>
                <a:spcPct val="0"/>
              </a:spcBef>
              <a:spcAft>
                <a:spcPct val="0"/>
              </a:spcAft>
              <a:buClrTx/>
              <a:buSzTx/>
              <a:buFontTx/>
              <a:buNone/>
              <a:tabLst/>
            </a:pPr>
            <a:endParaRPr lang="en-US" altLang="en-US" sz="1400">
              <a:latin typeface="Calibri" panose="020F0502020204030204" pitchFamily="34" charset="0"/>
              <a:ea typeface="Times New Roman" panose="02020603050405020304" pitchFamily="18" charset="0"/>
              <a:cs typeface="Arial" panose="020B0604020202020204" pitchFamily="34" charset="0"/>
            </a:endParaRPr>
          </a:p>
          <a:p>
            <a:pPr marR="0" lvl="0" algn="l" defTabSz="914400" rtl="0" eaLnBrk="0" fontAlgn="base" latinLnBrk="0" hangingPunct="0">
              <a:lnSpc>
                <a:spcPct val="100000"/>
              </a:lnSpc>
              <a:spcBef>
                <a:spcPct val="0"/>
              </a:spcBef>
              <a:spcAft>
                <a:spcPct val="0"/>
              </a:spcAft>
              <a:buClrTx/>
              <a:buSzTx/>
              <a:buFont typeface="Wingdings" panose="05000000000000000000" pitchFamily="2" charset="2"/>
              <a:buChar char="§"/>
              <a:tabLst/>
            </a:pPr>
            <a:r>
              <a:rPr kumimoji="0" lang="en-US" altLang="en-US" sz="1400" b="0" i="0" u="none" strike="noStrike" cap="none" normalizeH="0" baseline="0">
                <a:ln>
                  <a:noFill/>
                </a:ln>
                <a:solidFill>
                  <a:schemeClr val="tx1"/>
                </a:solidFill>
                <a:effectLst/>
                <a:latin typeface="Calibri" panose="020F0502020204030204" pitchFamily="34" charset="0"/>
                <a:ea typeface="Times New Roman" panose="02020603050405020304" pitchFamily="18" charset="0"/>
                <a:cs typeface="Arial" panose="020B0604020202020204" pitchFamily="34" charset="0"/>
              </a:rPr>
              <a:t>Create a maven project</a:t>
            </a:r>
          </a:p>
          <a:p>
            <a:pPr marR="0" lvl="0" algn="l" defTabSz="914400" rtl="0" eaLnBrk="0" fontAlgn="base" latinLnBrk="0" hangingPunct="0">
              <a:lnSpc>
                <a:spcPct val="100000"/>
              </a:lnSpc>
              <a:spcBef>
                <a:spcPct val="0"/>
              </a:spcBef>
              <a:spcAft>
                <a:spcPct val="0"/>
              </a:spcAft>
              <a:buClrTx/>
              <a:buSzTx/>
              <a:buFont typeface="Wingdings" panose="05000000000000000000" pitchFamily="2" charset="2"/>
              <a:buChar char="§"/>
              <a:tabLst/>
            </a:pPr>
            <a:r>
              <a:rPr lang="en-US" altLang="en-US" sz="1400">
                <a:latin typeface="Calibri" panose="020F0502020204030204" pitchFamily="34" charset="0"/>
                <a:ea typeface="Times New Roman" panose="02020603050405020304" pitchFamily="18" charset="0"/>
                <a:cs typeface="Arial" panose="020B0604020202020204" pitchFamily="34" charset="0"/>
              </a:rPr>
              <a:t>Import the required dependencies for your maven project</a:t>
            </a:r>
          </a:p>
          <a:p>
            <a:pPr marR="0" lvl="0" algn="l" defTabSz="914400" rtl="0" eaLnBrk="0" fontAlgn="base" latinLnBrk="0" hangingPunct="0">
              <a:lnSpc>
                <a:spcPct val="100000"/>
              </a:lnSpc>
              <a:spcBef>
                <a:spcPct val="0"/>
              </a:spcBef>
              <a:spcAft>
                <a:spcPct val="0"/>
              </a:spcAft>
              <a:buClrTx/>
              <a:buSzTx/>
              <a:buFont typeface="Wingdings" panose="05000000000000000000" pitchFamily="2" charset="2"/>
              <a:buChar char="§"/>
              <a:tabLst/>
            </a:pPr>
            <a:r>
              <a:rPr kumimoji="0" lang="en-US" altLang="en-US" sz="1400" b="0" i="0" u="none" strike="noStrike" cap="none" normalizeH="0" baseline="0">
                <a:ln>
                  <a:noFill/>
                </a:ln>
                <a:solidFill>
                  <a:schemeClr val="tx1"/>
                </a:solidFill>
                <a:effectLst/>
                <a:latin typeface="Calibri" panose="020F0502020204030204" pitchFamily="34" charset="0"/>
                <a:ea typeface="Times New Roman" panose="02020603050405020304" pitchFamily="18" charset="0"/>
                <a:cs typeface="Arial" panose="020B0604020202020204" pitchFamily="34" charset="0"/>
              </a:rPr>
              <a:t>Import </a:t>
            </a:r>
            <a:r>
              <a:rPr lang="en-US" altLang="en-US" sz="1400">
                <a:latin typeface="Calibri" panose="020F0502020204030204" pitchFamily="34" charset="0"/>
                <a:ea typeface="Times New Roman" panose="02020603050405020304" pitchFamily="18" charset="0"/>
                <a:cs typeface="Arial" panose="020B0604020202020204" pitchFamily="34" charset="0"/>
              </a:rPr>
              <a:t>WebDriverManager</a:t>
            </a:r>
          </a:p>
          <a:p>
            <a:pPr marR="0" lvl="0" algn="l" defTabSz="914400" rtl="0" eaLnBrk="0" fontAlgn="base" latinLnBrk="0" hangingPunct="0">
              <a:lnSpc>
                <a:spcPct val="100000"/>
              </a:lnSpc>
              <a:spcBef>
                <a:spcPct val="0"/>
              </a:spcBef>
              <a:spcAft>
                <a:spcPct val="0"/>
              </a:spcAft>
              <a:buClrTx/>
              <a:buSzTx/>
              <a:buFont typeface="Wingdings" panose="05000000000000000000" pitchFamily="2" charset="2"/>
              <a:buChar char="§"/>
              <a:tabLst/>
            </a:pPr>
            <a:r>
              <a:rPr kumimoji="0" lang="en-US" altLang="en-US" sz="1400" b="0" i="0" u="none" strike="noStrike" cap="none" normalizeH="0" baseline="0">
                <a:ln>
                  <a:noFill/>
                </a:ln>
                <a:solidFill>
                  <a:schemeClr val="tx1"/>
                </a:solidFill>
                <a:effectLst/>
                <a:latin typeface="Calibri" panose="020F0502020204030204" pitchFamily="34" charset="0"/>
                <a:ea typeface="Times New Roman" panose="02020603050405020304" pitchFamily="18" charset="0"/>
                <a:cs typeface="Arial" panose="020B0604020202020204" pitchFamily="34" charset="0"/>
              </a:rPr>
              <a:t>Initialize WebDriver interface</a:t>
            </a:r>
            <a:endParaRPr lang="en-US" altLang="en-US" sz="1400">
              <a:latin typeface="Calibri" panose="020F0502020204030204" pitchFamily="34" charset="0"/>
              <a:ea typeface="Times New Roman" panose="02020603050405020304" pitchFamily="18" charset="0"/>
              <a:cs typeface="Arial" panose="020B0604020202020204" pitchFamily="34" charset="0"/>
            </a:endParaRPr>
          </a:p>
          <a:p>
            <a:pPr marR="0" lvl="0" algn="l" defTabSz="914400" rtl="0" eaLnBrk="0" fontAlgn="base" latinLnBrk="0" hangingPunct="0">
              <a:lnSpc>
                <a:spcPct val="100000"/>
              </a:lnSpc>
              <a:spcBef>
                <a:spcPct val="0"/>
              </a:spcBef>
              <a:spcAft>
                <a:spcPct val="0"/>
              </a:spcAft>
              <a:buClrTx/>
              <a:buSzTx/>
              <a:buFont typeface="Wingdings" panose="05000000000000000000" pitchFamily="2" charset="2"/>
              <a:buChar char="§"/>
              <a:tabLst/>
            </a:pPr>
            <a:r>
              <a:rPr kumimoji="0" lang="en-US" altLang="en-US" sz="1400" b="0" i="0" u="none" strike="noStrike" cap="none" normalizeH="0" baseline="0">
                <a:ln>
                  <a:noFill/>
                </a:ln>
                <a:solidFill>
                  <a:schemeClr val="tx1"/>
                </a:solidFill>
                <a:effectLst/>
                <a:latin typeface="Calibri" panose="020F0502020204030204" pitchFamily="34" charset="0"/>
                <a:ea typeface="Times New Roman" panose="02020603050405020304" pitchFamily="18" charset="0"/>
                <a:cs typeface="Arial" panose="020B0604020202020204" pitchFamily="34" charset="0"/>
              </a:rPr>
              <a:t>And use the </a:t>
            </a:r>
            <a:r>
              <a:rPr lang="en-US" altLang="en-US" sz="1400">
                <a:latin typeface="Calibri" panose="020F0502020204030204" pitchFamily="34" charset="0"/>
                <a:ea typeface="Times New Roman" panose="02020603050405020304" pitchFamily="18" charset="0"/>
                <a:cs typeface="Arial" panose="020B0604020202020204" pitchFamily="34" charset="0"/>
              </a:rPr>
              <a:t>WebDriver implementing classes</a:t>
            </a:r>
            <a:endParaRPr kumimoji="0" lang="en-US" altLang="en-US" sz="1400" b="0" i="0" u="none" strike="noStrike" cap="none" normalizeH="0" baseline="0">
              <a:ln>
                <a:noFill/>
              </a:ln>
              <a:solidFill>
                <a:schemeClr val="tx1"/>
              </a:solidFill>
              <a:effectLst/>
              <a:latin typeface="Calibri" panose="020F0502020204030204" pitchFamily="34" charset="0"/>
              <a:ea typeface="Times New Roman" panose="02020603050405020304" pitchFamily="18"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None/>
              <a:tabLst/>
            </a:pPr>
            <a:r>
              <a:rPr kumimoji="0" lang="en-US" altLang="en-US" sz="1400" b="0" i="0" u="none" strike="noStrike" cap="none" normalizeH="0" baseline="0">
                <a:ln>
                  <a:noFill/>
                </a:ln>
                <a:solidFill>
                  <a:schemeClr val="tx1"/>
                </a:solidFill>
                <a:effectLst/>
                <a:latin typeface="Calibri" panose="020F0502020204030204" pitchFamily="34" charset="0"/>
                <a:ea typeface="Times New Roman" panose="02020603050405020304" pitchFamily="18" charset="0"/>
                <a:cs typeface="Arial" panose="020B0604020202020204" pitchFamily="34" charset="0"/>
              </a:rPr>
              <a:t> </a:t>
            </a:r>
            <a:endParaRPr lang="en-US" altLang="en-US" sz="1400">
              <a:latin typeface="Calibri" panose="020F0502020204030204" pitchFamily="34" charset="0"/>
              <a:cs typeface="Arial" panose="020B0604020202020204" pitchFamily="34" charset="0"/>
            </a:endParaRPr>
          </a:p>
          <a:p>
            <a:pPr marL="0" indent="0">
              <a:lnSpc>
                <a:spcPct val="100000"/>
              </a:lnSpc>
              <a:buFontTx/>
              <a:buNone/>
            </a:pPr>
            <a:r>
              <a:rPr lang="en-US" altLang="en-US" sz="1400" i="1">
                <a:solidFill>
                  <a:srgbClr val="000000"/>
                </a:solidFill>
                <a:latin typeface="Arial Unicode MS"/>
                <a:ea typeface="Times New Roman" panose="02020603050405020304" pitchFamily="18" charset="0"/>
                <a:cs typeface="Courier New" panose="02070309020205020404" pitchFamily="49" charset="0"/>
              </a:rPr>
              <a:t>WebDriverManager.chromedriver(). setup ();    </a:t>
            </a:r>
          </a:p>
          <a:p>
            <a:pPr marL="0" indent="0">
              <a:lnSpc>
                <a:spcPct val="100000"/>
              </a:lnSpc>
              <a:buFontTx/>
              <a:buNone/>
            </a:pPr>
            <a:r>
              <a:rPr lang="en-US" altLang="en-US" sz="1400" i="1">
                <a:solidFill>
                  <a:srgbClr val="000000"/>
                </a:solidFill>
                <a:latin typeface="Arial Unicode MS"/>
                <a:ea typeface="Times New Roman" panose="02020603050405020304" pitchFamily="18" charset="0"/>
                <a:cs typeface="Courier New" panose="02070309020205020404" pitchFamily="49" charset="0"/>
              </a:rPr>
              <a:t>    </a:t>
            </a:r>
          </a:p>
          <a:p>
            <a:pPr marL="0" indent="0">
              <a:lnSpc>
                <a:spcPct val="100000"/>
              </a:lnSpc>
              <a:buFontTx/>
              <a:buNone/>
            </a:pPr>
            <a:r>
              <a:rPr lang="en-US" altLang="en-US" sz="1400" i="1">
                <a:solidFill>
                  <a:srgbClr val="000000"/>
                </a:solidFill>
                <a:latin typeface="Arial Unicode MS"/>
                <a:ea typeface="Times New Roman" panose="02020603050405020304" pitchFamily="18" charset="0"/>
                <a:cs typeface="Courier New" panose="02070309020205020404" pitchFamily="49" charset="0"/>
              </a:rPr>
              <a:t>WebDriver driver = new ChromeDriver();</a:t>
            </a:r>
            <a:r>
              <a:rPr lang="en-US" altLang="en-US" sz="1400" i="1"/>
              <a:t> </a:t>
            </a:r>
          </a:p>
          <a:p>
            <a:pPr marL="0" marR="0" lvl="0" indent="0" algn="l" defTabSz="914400" rtl="0" eaLnBrk="0" fontAlgn="base" latinLnBrk="0" hangingPunct="0">
              <a:lnSpc>
                <a:spcPct val="100000"/>
              </a:lnSpc>
              <a:spcBef>
                <a:spcPct val="0"/>
              </a:spcBef>
              <a:spcAft>
                <a:spcPct val="0"/>
              </a:spcAft>
              <a:buClrTx/>
              <a:buSzTx/>
              <a:buFontTx/>
              <a:buNone/>
              <a:tabLst/>
            </a:pPr>
            <a:endParaRPr lang="en-US" altLang="en-US" sz="1200">
              <a:latin typeface="Calibri" panose="020F0502020204030204" pitchFamily="34" charset="0"/>
              <a:cs typeface="Arial" panose="020B0604020202020204" pitchFamily="34" charset="0"/>
            </a:endParaRPr>
          </a:p>
          <a:p>
            <a:pPr marL="0" indent="0">
              <a:lnSpc>
                <a:spcPct val="100000"/>
              </a:lnSpc>
              <a:buFontTx/>
              <a:buNone/>
            </a:pPr>
            <a:r>
              <a:rPr lang="en-US" sz="1400" b="1"/>
              <a:t>1)Maven</a:t>
            </a:r>
            <a:r>
              <a:rPr lang="en-US" sz="1400"/>
              <a:t> is an automation and management tool developed by Apache Software Foundation. </a:t>
            </a:r>
          </a:p>
          <a:p>
            <a:pPr marL="0" indent="0">
              <a:lnSpc>
                <a:spcPct val="100000"/>
              </a:lnSpc>
              <a:buFontTx/>
              <a:buNone/>
            </a:pPr>
            <a:r>
              <a:rPr lang="en-US" sz="1400"/>
              <a:t>It allows developers to create projects, dependency, and documentation using Project Object Model and plugins.</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400" b="0" i="0" u="none" strike="noStrike" cap="none" normalizeH="0" baseline="0">
              <a:ln>
                <a:noFill/>
              </a:ln>
              <a:solidFill>
                <a:schemeClr val="tx1"/>
              </a:solidFill>
              <a:effectLst/>
              <a:latin typeface="Calibri" panose="020F0502020204030204" pitchFamily="34"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lang="en-US" sz="1200" b="1"/>
              <a:t>2)WebDriverManager</a:t>
            </a:r>
            <a:r>
              <a:rPr lang="en-US" sz="1200"/>
              <a:t> is an open-source Java library that carries out the management (i.e., download, setup, and maintenance) of the drivers required by Selenium WebDriver (e.g., chromedriver, geckodriver, msedgedriver, etc.) in a fully automated manner</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400" b="0" i="0" u="none" strike="noStrike" cap="none" normalizeH="0" baseline="0">
              <a:ln>
                <a:noFill/>
              </a:ln>
              <a:solidFill>
                <a:schemeClr val="tx1"/>
              </a:solidFill>
              <a:effectLst/>
              <a:latin typeface="Calibri" panose="020F0502020204030204" pitchFamily="34" charset="0"/>
              <a:cs typeface="Arial" panose="020B0604020202020204" pitchFamily="34" charset="0"/>
            </a:endParaRPr>
          </a:p>
          <a:p>
            <a:pPr marL="0" marR="0" indent="0">
              <a:lnSpc>
                <a:spcPct val="107000"/>
              </a:lnSpc>
              <a:spcBef>
                <a:spcPts val="0"/>
              </a:spcBef>
              <a:spcAft>
                <a:spcPts val="800"/>
              </a:spcAft>
              <a:buNone/>
            </a:pPr>
            <a:r>
              <a:rPr lang="en-US" altLang="en-US" sz="1400">
                <a:latin typeface="Calibri" panose="020F0502020204030204" pitchFamily="34" charset="0"/>
                <a:cs typeface="Arial" panose="020B0604020202020204" pitchFamily="34" charset="0"/>
              </a:rPr>
              <a:t>3)</a:t>
            </a:r>
            <a:r>
              <a:rPr lang="en-US" sz="1400">
                <a:effectLst/>
                <a:latin typeface="Calibri" panose="020F0502020204030204" pitchFamily="34" charset="0"/>
                <a:ea typeface="Calibri" panose="020F0502020204030204" pitchFamily="34" charset="0"/>
                <a:cs typeface="Arial" panose="020B0604020202020204" pitchFamily="34" charset="0"/>
              </a:rPr>
              <a:t> </a:t>
            </a:r>
            <a:r>
              <a:rPr lang="en-US" sz="1400" b="1">
                <a:effectLst/>
                <a:latin typeface="Calibri" panose="020F0502020204030204" pitchFamily="34" charset="0"/>
                <a:ea typeface="Calibri" panose="020F0502020204030204" pitchFamily="34" charset="0"/>
                <a:cs typeface="Arial" panose="020B0604020202020204" pitchFamily="34" charset="0"/>
              </a:rPr>
              <a:t>WebDriver interface: </a:t>
            </a:r>
            <a:r>
              <a:rPr lang="en-US" sz="1400">
                <a:effectLst/>
                <a:latin typeface="Calibri" panose="020F0502020204030204" pitchFamily="34" charset="0"/>
                <a:ea typeface="Calibri" panose="020F0502020204030204" pitchFamily="34" charset="0"/>
                <a:cs typeface="Arial" panose="020B0604020202020204" pitchFamily="34" charset="0"/>
              </a:rPr>
              <a:t>Selenium supports automation of all the major browsers in the market through the use of </a:t>
            </a:r>
            <a:r>
              <a:rPr lang="en-US" sz="1400" i="1">
                <a:effectLst/>
                <a:latin typeface="Calibri" panose="020F0502020204030204" pitchFamily="34" charset="0"/>
                <a:ea typeface="Calibri" panose="020F0502020204030204" pitchFamily="34" charset="0"/>
                <a:cs typeface="Arial" panose="020B0604020202020204" pitchFamily="34" charset="0"/>
              </a:rPr>
              <a:t>WebDriver</a:t>
            </a:r>
            <a:r>
              <a:rPr lang="en-US" sz="1400">
                <a:effectLst/>
                <a:latin typeface="Calibri" panose="020F0502020204030204" pitchFamily="34" charset="0"/>
                <a:ea typeface="Calibri" panose="020F0502020204030204" pitchFamily="34" charset="0"/>
                <a:cs typeface="Arial" panose="020B0604020202020204" pitchFamily="34" charset="0"/>
              </a:rPr>
              <a:t>.</a:t>
            </a:r>
          </a:p>
          <a:p>
            <a:pPr marL="0" indent="0">
              <a:lnSpc>
                <a:spcPct val="107000"/>
              </a:lnSpc>
              <a:spcBef>
                <a:spcPts val="0"/>
              </a:spcBef>
              <a:spcAft>
                <a:spcPts val="800"/>
              </a:spcAft>
              <a:buNone/>
            </a:pPr>
            <a:r>
              <a:rPr lang="en-US" sz="1400">
                <a:effectLst/>
                <a:latin typeface="Calibri" panose="020F0502020204030204" pitchFamily="34" charset="0"/>
                <a:ea typeface="Calibri" panose="020F0502020204030204" pitchFamily="34" charset="0"/>
                <a:cs typeface="Arial" panose="020B0604020202020204" pitchFamily="34" charset="0"/>
              </a:rPr>
              <a:t>WebDriver is an interface and implemented by its implementing classes like (</a:t>
            </a:r>
            <a:r>
              <a:rPr lang="en-US" sz="1400">
                <a:solidFill>
                  <a:srgbClr val="0000FF"/>
                </a:solidFill>
                <a:effectLst/>
                <a:latin typeface="Courier New" panose="02070309020205020404" pitchFamily="49" charset="0"/>
                <a:ea typeface="Times New Roman" panose="02020603050405020304" pitchFamily="18" charset="0"/>
                <a:cs typeface="Arial" panose="020B0604020202020204" pitchFamily="34" charset="0"/>
                <a:hlinkClick r:id="rId2" tooltip="class in org.openqa.selenium.chrome"/>
              </a:rPr>
              <a:t>ChromeDrive</a:t>
            </a:r>
            <a:r>
              <a:rPr lang="en-US" sz="1400">
                <a:solidFill>
                  <a:srgbClr val="0000FF"/>
                </a:solidFill>
                <a:effectLst/>
                <a:latin typeface="Courier New" panose="02070309020205020404" pitchFamily="49" charset="0"/>
                <a:ea typeface="Times New Roman" panose="02020603050405020304" pitchFamily="18" charset="0"/>
                <a:cs typeface="Arial" panose="020B0604020202020204" pitchFamily="34" charset="0"/>
              </a:rPr>
              <a:t>,</a:t>
            </a:r>
            <a:r>
              <a:rPr lang="en-US" sz="1400">
                <a:solidFill>
                  <a:srgbClr val="0000FF"/>
                </a:solidFill>
                <a:effectLst/>
                <a:latin typeface="Courier New" panose="02070309020205020404" pitchFamily="49" charset="0"/>
                <a:ea typeface="Times New Roman" panose="02020603050405020304" pitchFamily="18" charset="0"/>
                <a:cs typeface="Arial" panose="020B0604020202020204" pitchFamily="34" charset="0"/>
                <a:hlinkClick r:id="rId3" tooltip="class in org.openqa.selenium.edge"/>
              </a:rPr>
              <a:t> EdgeDriver</a:t>
            </a:r>
            <a:r>
              <a:rPr lang="en-US" sz="1400">
                <a:effectLst/>
                <a:latin typeface="Times New Roman" panose="02020603050405020304" pitchFamily="18" charset="0"/>
                <a:ea typeface="Times New Roman" panose="02020603050405020304" pitchFamily="18" charset="0"/>
                <a:cs typeface="Arial" panose="020B0604020202020204" pitchFamily="34" charset="0"/>
              </a:rPr>
              <a:t>, </a:t>
            </a:r>
            <a:r>
              <a:rPr lang="en-US" sz="1400">
                <a:solidFill>
                  <a:srgbClr val="0000FF"/>
                </a:solidFill>
                <a:effectLst/>
                <a:latin typeface="Courier New" panose="02070309020205020404" pitchFamily="49" charset="0"/>
                <a:ea typeface="Times New Roman" panose="02020603050405020304" pitchFamily="18" charset="0"/>
                <a:cs typeface="Arial" panose="020B0604020202020204" pitchFamily="34" charset="0"/>
                <a:hlinkClick r:id="rId4" tooltip="class in org.openqa.selenium.ie"/>
              </a:rPr>
              <a:t>InternetExplorerDriver</a:t>
            </a:r>
            <a:r>
              <a:rPr lang="en-US" sz="1400">
                <a:effectLst/>
                <a:latin typeface="Times New Roman" panose="02020603050405020304" pitchFamily="18" charset="0"/>
                <a:ea typeface="Times New Roman" panose="02020603050405020304" pitchFamily="18" charset="0"/>
                <a:cs typeface="Arial" panose="020B0604020202020204" pitchFamily="34" charset="0"/>
              </a:rPr>
              <a:t>,</a:t>
            </a:r>
            <a:r>
              <a:rPr lang="en-US" sz="1400">
                <a:solidFill>
                  <a:srgbClr val="0000FF"/>
                </a:solidFill>
                <a:effectLst/>
                <a:latin typeface="Courier New" panose="02070309020205020404" pitchFamily="49" charset="0"/>
                <a:ea typeface="Times New Roman" panose="02020603050405020304" pitchFamily="18" charset="0"/>
                <a:cs typeface="Arial" panose="020B0604020202020204" pitchFamily="34" charset="0"/>
                <a:hlinkClick r:id="rId5" tooltip="class in org.openqa.selenium.safari"/>
              </a:rPr>
              <a:t> SafariDriver</a:t>
            </a:r>
            <a:r>
              <a:rPr lang="en-US" sz="1400">
                <a:solidFill>
                  <a:srgbClr val="0000FF"/>
                </a:solidFill>
                <a:effectLst/>
                <a:latin typeface="Courier New" panose="02070309020205020404" pitchFamily="49" charset="0"/>
                <a:ea typeface="Times New Roman" panose="02020603050405020304" pitchFamily="18" charset="0"/>
                <a:cs typeface="Arial" panose="020B0604020202020204" pitchFamily="34" charset="0"/>
              </a:rPr>
              <a:t>,</a:t>
            </a:r>
            <a:r>
              <a:rPr lang="en-US" sz="1400">
                <a:solidFill>
                  <a:srgbClr val="0000FF"/>
                </a:solidFill>
                <a:effectLst/>
                <a:latin typeface="Courier New" panose="02070309020205020404" pitchFamily="49" charset="0"/>
                <a:ea typeface="Times New Roman" panose="02020603050405020304" pitchFamily="18" charset="0"/>
                <a:cs typeface="Arial" panose="020B0604020202020204" pitchFamily="34" charset="0"/>
                <a:hlinkClick r:id="rId6" tooltip="class in org.openqa.selenium.remote"/>
              </a:rPr>
              <a:t> RemoteWebDriver</a:t>
            </a:r>
            <a:r>
              <a:rPr lang="en-US" sz="1400">
                <a:effectLst/>
                <a:latin typeface="Times New Roman" panose="02020603050405020304" pitchFamily="18" charset="0"/>
                <a:ea typeface="Times New Roman" panose="02020603050405020304" pitchFamily="18" charset="0"/>
                <a:cs typeface="Arial" panose="020B0604020202020204" pitchFamily="34" charset="0"/>
              </a:rPr>
              <a:t>,</a:t>
            </a:r>
            <a:r>
              <a:rPr lang="en-US" sz="1400">
                <a:solidFill>
                  <a:srgbClr val="0000FF"/>
                </a:solidFill>
                <a:effectLst/>
                <a:latin typeface="Courier New" panose="02070309020205020404" pitchFamily="49" charset="0"/>
                <a:ea typeface="Times New Roman" panose="02020603050405020304" pitchFamily="18" charset="0"/>
                <a:cs typeface="Arial" panose="020B0604020202020204" pitchFamily="34" charset="0"/>
                <a:hlinkClick r:id="rId7" tooltip="class in org.openqa.selenium.chromium"/>
              </a:rPr>
              <a:t> ChromiumDriver</a:t>
            </a:r>
            <a:r>
              <a:rPr lang="en-US" sz="1400">
                <a:solidFill>
                  <a:srgbClr val="0000FF"/>
                </a:solidFill>
                <a:latin typeface="Times New Roman" panose="02020603050405020304" pitchFamily="18" charset="0"/>
                <a:ea typeface="Times New Roman" panose="02020603050405020304" pitchFamily="18" charset="0"/>
                <a:cs typeface="Arial" panose="020B0604020202020204" pitchFamily="34" charset="0"/>
              </a:rPr>
              <a:t> ) and its superinterface is </a:t>
            </a:r>
            <a:r>
              <a:rPr lang="en-US" sz="1400">
                <a:solidFill>
                  <a:srgbClr val="0000FF"/>
                </a:solidFill>
                <a:effectLst/>
                <a:latin typeface="Courier New" panose="02070309020205020404" pitchFamily="49" charset="0"/>
                <a:ea typeface="Times New Roman" panose="02020603050405020304" pitchFamily="18" charset="0"/>
                <a:cs typeface="Arial" panose="020B0604020202020204" pitchFamily="34" charset="0"/>
                <a:hlinkClick r:id="rId8" tooltip="interface in org.openqa.selenium"/>
              </a:rPr>
              <a:t>SearchContext</a:t>
            </a:r>
            <a:r>
              <a:rPr lang="en-US" sz="1400">
                <a:solidFill>
                  <a:srgbClr val="0000FF"/>
                </a:solidFill>
                <a:effectLst/>
                <a:latin typeface="Courier New" panose="02070309020205020404" pitchFamily="49" charset="0"/>
                <a:ea typeface="Times New Roman" panose="02020603050405020304" pitchFamily="18" charset="0"/>
                <a:cs typeface="Arial" panose="020B0604020202020204" pitchFamily="34" charset="0"/>
              </a:rPr>
              <a:t>. </a:t>
            </a:r>
            <a:endParaRPr kumimoji="0" lang="en-US" altLang="en-US" sz="1400" b="0" i="0" u="none" strike="noStrike" cap="none" normalizeH="0" baseline="0">
              <a:ln>
                <a:noFill/>
              </a:ln>
              <a:solidFill>
                <a:schemeClr val="tx1"/>
              </a:solidFill>
              <a:effectLst/>
              <a:latin typeface="Calibri" panose="020F0502020204030204" pitchFamily="34"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lang="en-US" altLang="en-US" sz="1400">
              <a:latin typeface="Calibri" panose="020F0502020204030204" pitchFamily="34"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400" b="0" i="0" u="none" strike="noStrike" cap="none" normalizeH="0" baseline="0">
              <a:ln>
                <a:noFill/>
              </a:ln>
              <a:solidFill>
                <a:schemeClr val="tx1"/>
              </a:solidFill>
              <a:effectLst/>
              <a:latin typeface="Calibri" panose="020F0502020204030204" pitchFamily="34"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400" b="0" i="0" u="none" strike="noStrike" cap="none" normalizeH="0" baseline="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400" b="0" i="0" u="none" strike="noStrike" cap="none" normalizeH="0" baseline="0" dirty="0">
              <a:ln>
                <a:noFill/>
              </a:ln>
              <a:solidFill>
                <a:schemeClr val="tx1"/>
              </a:solidFill>
              <a:effectLst/>
              <a:latin typeface="Arial" panose="020B0604020202020204" pitchFamily="34" charset="0"/>
            </a:endParaRPr>
          </a:p>
        </p:txBody>
      </p:sp>
      <p:pic>
        <p:nvPicPr>
          <p:cNvPr id="2" name="Google Shape;137;p5">
            <a:extLst>
              <a:ext uri="{FF2B5EF4-FFF2-40B4-BE49-F238E27FC236}">
                <a16:creationId xmlns:a16="http://schemas.microsoft.com/office/drawing/2014/main" id="{C80AD16A-352B-7498-4E04-1EE8523F242A}"/>
              </a:ext>
            </a:extLst>
          </p:cNvPr>
          <p:cNvPicPr preferRelativeResize="0"/>
          <p:nvPr/>
        </p:nvPicPr>
        <p:blipFill rotWithShape="1">
          <a:blip r:embed="rId9">
            <a:alphaModFix/>
          </a:blip>
          <a:srcRect/>
          <a:stretch/>
        </p:blipFill>
        <p:spPr>
          <a:xfrm>
            <a:off x="10570446" y="178054"/>
            <a:ext cx="1348995" cy="869511"/>
          </a:xfrm>
          <a:prstGeom prst="rect">
            <a:avLst/>
          </a:prstGeom>
          <a:noFill/>
          <a:ln>
            <a:noFill/>
          </a:ln>
        </p:spPr>
      </p:pic>
    </p:spTree>
    <p:extLst>
      <p:ext uri="{BB962C8B-B14F-4D97-AF65-F5344CB8AC3E}">
        <p14:creationId xmlns:p14="http://schemas.microsoft.com/office/powerpoint/2010/main" val="313209512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D8817285-296D-E40F-06E8-58AE0E51CC0B}"/>
              </a:ext>
            </a:extLst>
          </p:cNvPr>
          <p:cNvSpPr>
            <a:spLocks noGrp="1" noChangeArrowheads="1"/>
          </p:cNvSpPr>
          <p:nvPr>
            <p:ph idx="1"/>
          </p:nvPr>
        </p:nvSpPr>
        <p:spPr bwMode="auto">
          <a:xfrm>
            <a:off x="295275" y="2368523"/>
            <a:ext cx="4245864" cy="29238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a:ln>
                  <a:noFill/>
                </a:ln>
                <a:solidFill>
                  <a:schemeClr val="tx1"/>
                </a:solidFill>
                <a:effectLst/>
                <a:latin typeface="Arial Unicode MS"/>
              </a:rPr>
              <a:t>WebDriverManager.chromedriver().setup();</a:t>
            </a:r>
          </a:p>
          <a:p>
            <a:pPr marL="0" marR="0" lvl="0" indent="0" algn="l" defTabSz="914400" rtl="0" eaLnBrk="0" fontAlgn="base" latinLnBrk="0" hangingPunct="0">
              <a:lnSpc>
                <a:spcPct val="100000"/>
              </a:lnSpc>
              <a:spcBef>
                <a:spcPct val="0"/>
              </a:spcBef>
              <a:spcAft>
                <a:spcPct val="0"/>
              </a:spcAft>
              <a:buClrTx/>
              <a:buSzTx/>
              <a:buFontTx/>
              <a:buNone/>
              <a:tabLst/>
            </a:pPr>
            <a:endParaRPr lang="en-US" altLang="en-US" sz="1600">
              <a:latin typeface="Arial Unicode MS"/>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a:ln>
                  <a:noFill/>
                </a:ln>
                <a:solidFill>
                  <a:schemeClr val="tx1"/>
                </a:solidFill>
                <a:effectLst/>
                <a:latin typeface="Arial Unicode MS"/>
              </a:rPr>
              <a:t> WebDriverManager.firefoxdriver().setup();</a:t>
            </a:r>
          </a:p>
          <a:p>
            <a:pPr marL="0" marR="0" lvl="0" indent="0" algn="l" defTabSz="914400" rtl="0" eaLnBrk="0" fontAlgn="base" latinLnBrk="0" hangingPunct="0">
              <a:lnSpc>
                <a:spcPct val="100000"/>
              </a:lnSpc>
              <a:spcBef>
                <a:spcPct val="0"/>
              </a:spcBef>
              <a:spcAft>
                <a:spcPct val="0"/>
              </a:spcAft>
              <a:buClrTx/>
              <a:buSzTx/>
              <a:buFontTx/>
              <a:buNone/>
              <a:tabLst/>
            </a:pPr>
            <a:endParaRPr lang="en-US" altLang="en-US" sz="1600">
              <a:latin typeface="Arial Unicode MS"/>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a:ln>
                  <a:noFill/>
                </a:ln>
                <a:solidFill>
                  <a:schemeClr val="tx1"/>
                </a:solidFill>
                <a:effectLst/>
                <a:latin typeface="Arial Unicode MS"/>
              </a:rPr>
              <a:t> WebDriverManager.edgedriver().setup();</a:t>
            </a:r>
          </a:p>
          <a:p>
            <a:pPr marL="0" marR="0" lvl="0" indent="0" algn="l" defTabSz="914400" rtl="0" eaLnBrk="0" fontAlgn="base" latinLnBrk="0" hangingPunct="0">
              <a:lnSpc>
                <a:spcPct val="100000"/>
              </a:lnSpc>
              <a:spcBef>
                <a:spcPct val="0"/>
              </a:spcBef>
              <a:spcAft>
                <a:spcPct val="0"/>
              </a:spcAft>
              <a:buClrTx/>
              <a:buSzTx/>
              <a:buFontTx/>
              <a:buNone/>
              <a:tabLst/>
            </a:pPr>
            <a:endParaRPr lang="en-US" altLang="en-US" sz="1600">
              <a:latin typeface="Arial Unicode MS"/>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a:ln>
                  <a:noFill/>
                </a:ln>
                <a:solidFill>
                  <a:schemeClr val="tx1"/>
                </a:solidFill>
                <a:effectLst/>
                <a:latin typeface="Arial Unicode MS"/>
              </a:rPr>
              <a:t> WebDriverManager.operadriver().setup();</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a:ln>
                  <a:noFill/>
                </a:ln>
                <a:solidFill>
                  <a:schemeClr val="tx1"/>
                </a:solidFill>
                <a:effectLst/>
                <a:latin typeface="Arial Unicode MS"/>
              </a:rPr>
              <a:t> WebDriverManager.chromiumdriver().setup()</a:t>
            </a:r>
          </a:p>
          <a:p>
            <a:pPr marL="0" marR="0" lvl="0" indent="0" algn="l" defTabSz="914400" rtl="0" eaLnBrk="0" fontAlgn="base" latinLnBrk="0" hangingPunct="0">
              <a:lnSpc>
                <a:spcPct val="100000"/>
              </a:lnSpc>
              <a:spcBef>
                <a:spcPct val="0"/>
              </a:spcBef>
              <a:spcAft>
                <a:spcPct val="0"/>
              </a:spcAft>
              <a:buClrTx/>
              <a:buSzTx/>
              <a:buFontTx/>
              <a:buNone/>
              <a:tabLst/>
            </a:pPr>
            <a:endParaRPr lang="en-US" altLang="en-US" sz="1600">
              <a:latin typeface="Arial Unicode MS"/>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a:ln>
                  <a:noFill/>
                </a:ln>
                <a:solidFill>
                  <a:schemeClr val="tx1"/>
                </a:solidFill>
                <a:effectLst/>
                <a:latin typeface="Arial Unicode MS"/>
              </a:rPr>
              <a:t> WebDriverManager.iedriver().setup();</a:t>
            </a:r>
            <a:r>
              <a:rPr kumimoji="0" lang="en-US" altLang="en-US" sz="1600" b="0" i="0" u="none" strike="noStrike" cap="none" normalizeH="0" baseline="0">
                <a:ln>
                  <a:noFill/>
                </a:ln>
                <a:solidFill>
                  <a:schemeClr val="tx1"/>
                </a:solidFill>
                <a:effectLst/>
              </a:rPr>
              <a:t> </a:t>
            </a:r>
            <a:endParaRPr lang="en-US" altLang="en-US" sz="800">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800" b="0" i="0" u="none" strike="noStrike" cap="none" normalizeH="0" baseline="0" dirty="0">
              <a:ln>
                <a:noFill/>
              </a:ln>
              <a:solidFill>
                <a:schemeClr val="tx1"/>
              </a:solidFill>
              <a:effectLst/>
              <a:latin typeface="Arial" panose="020B0604020202020204" pitchFamily="34" charset="0"/>
            </a:endParaRPr>
          </a:p>
        </p:txBody>
      </p:sp>
      <p:sp>
        <p:nvSpPr>
          <p:cNvPr id="6" name="TextBox 5">
            <a:extLst>
              <a:ext uri="{FF2B5EF4-FFF2-40B4-BE49-F238E27FC236}">
                <a16:creationId xmlns:a16="http://schemas.microsoft.com/office/drawing/2014/main" id="{9359A812-216E-5B2E-4A96-534B79080F0B}"/>
              </a:ext>
            </a:extLst>
          </p:cNvPr>
          <p:cNvSpPr txBox="1"/>
          <p:nvPr/>
        </p:nvSpPr>
        <p:spPr>
          <a:xfrm>
            <a:off x="228600" y="1242434"/>
            <a:ext cx="11519154" cy="646331"/>
          </a:xfrm>
          <a:prstGeom prst="rect">
            <a:avLst/>
          </a:prstGeom>
          <a:noFill/>
        </p:spPr>
        <p:txBody>
          <a:bodyPr wrap="square">
            <a:spAutoFit/>
          </a:bodyPr>
          <a:lstStyle/>
          <a:p>
            <a:pPr marL="0" indent="0">
              <a:lnSpc>
                <a:spcPct val="100000"/>
              </a:lnSpc>
              <a:buFontTx/>
              <a:buNone/>
            </a:pPr>
            <a:r>
              <a:rPr lang="en-US" sz="1800" b="1"/>
              <a:t>WebDriverManager</a:t>
            </a:r>
            <a:r>
              <a:rPr lang="en-US" sz="1800"/>
              <a:t> provides a set of </a:t>
            </a:r>
            <a:r>
              <a:rPr lang="en-US" sz="1800" i="1"/>
              <a:t>managers</a:t>
            </a:r>
            <a:r>
              <a:rPr lang="en-US" sz="1800"/>
              <a:t> for Chrome, Firefox, Edge, Opera, Chromium, and Internet Explorer. </a:t>
            </a:r>
          </a:p>
          <a:p>
            <a:pPr marL="0" indent="0">
              <a:lnSpc>
                <a:spcPct val="100000"/>
              </a:lnSpc>
              <a:buFontTx/>
              <a:buNone/>
            </a:pPr>
            <a:r>
              <a:rPr lang="en-US" sz="1800"/>
              <a:t>The basic use of these managers is the following:</a:t>
            </a:r>
            <a:endParaRPr lang="en-US" altLang="en-US" sz="1800" dirty="0">
              <a:latin typeface="Calibri" panose="020F0502020204030204" pitchFamily="34" charset="0"/>
              <a:ea typeface="Times New Roman" panose="02020603050405020304" pitchFamily="18" charset="0"/>
              <a:cs typeface="Arial" panose="020B0604020202020204" pitchFamily="34" charset="0"/>
            </a:endParaRPr>
          </a:p>
        </p:txBody>
      </p:sp>
      <p:sp>
        <p:nvSpPr>
          <p:cNvPr id="8" name="TextBox 7">
            <a:extLst>
              <a:ext uri="{FF2B5EF4-FFF2-40B4-BE49-F238E27FC236}">
                <a16:creationId xmlns:a16="http://schemas.microsoft.com/office/drawing/2014/main" id="{694A94F2-699B-9552-6DCF-DFAEF279469F}"/>
              </a:ext>
            </a:extLst>
          </p:cNvPr>
          <p:cNvSpPr txBox="1"/>
          <p:nvPr/>
        </p:nvSpPr>
        <p:spPr>
          <a:xfrm>
            <a:off x="4766691" y="2323953"/>
            <a:ext cx="7130034" cy="4401205"/>
          </a:xfrm>
          <a:prstGeom prst="rect">
            <a:avLst/>
          </a:prstGeom>
          <a:noFill/>
        </p:spPr>
        <p:txBody>
          <a:bodyPr wrap="square">
            <a:spAutoFit/>
          </a:bodyPr>
          <a:lstStyle/>
          <a:p>
            <a:pPr algn="l"/>
            <a:r>
              <a:rPr lang="en-US" sz="1600" b="1">
                <a:solidFill>
                  <a:schemeClr val="accent5">
                    <a:lumMod val="75000"/>
                  </a:schemeClr>
                </a:solidFill>
                <a:latin typeface="Consolas" panose="020B0609020204030204" pitchFamily="49" charset="0"/>
              </a:rPr>
              <a:t>Interface WebDriver’s implementing classes: </a:t>
            </a:r>
          </a:p>
          <a:p>
            <a:pPr algn="l"/>
            <a:endParaRPr lang="en-US" sz="1600">
              <a:solidFill>
                <a:schemeClr val="accent5">
                  <a:lumMod val="75000"/>
                </a:schemeClr>
              </a:solidFill>
              <a:latin typeface="Consolas" panose="020B0609020204030204" pitchFamily="49" charset="0"/>
            </a:endParaRPr>
          </a:p>
          <a:p>
            <a:pPr algn="l"/>
            <a:r>
              <a:rPr lang="en-US" sz="1600">
                <a:solidFill>
                  <a:schemeClr val="accent5">
                    <a:lumMod val="75000"/>
                  </a:schemeClr>
                </a:solidFill>
                <a:latin typeface="Consolas" panose="020B0609020204030204" pitchFamily="49" charset="0"/>
              </a:rPr>
              <a:t>ChromeDriver </a:t>
            </a:r>
            <a:r>
              <a:rPr lang="en-US" sz="1600" u="sng">
                <a:solidFill>
                  <a:schemeClr val="accent5">
                    <a:lumMod val="75000"/>
                  </a:schemeClr>
                </a:solidFill>
                <a:latin typeface="Consolas" panose="020B0609020204030204" pitchFamily="49" charset="0"/>
              </a:rPr>
              <a:t>driver = </a:t>
            </a:r>
            <a:r>
              <a:rPr lang="en-US" sz="1600" b="1" u="sng">
                <a:solidFill>
                  <a:schemeClr val="accent5">
                    <a:lumMod val="75000"/>
                  </a:schemeClr>
                </a:solidFill>
                <a:latin typeface="Consolas" panose="020B0609020204030204" pitchFamily="49" charset="0"/>
              </a:rPr>
              <a:t>new ChromeDriver();</a:t>
            </a:r>
            <a:endParaRPr lang="en-US" sz="1600">
              <a:solidFill>
                <a:schemeClr val="accent5">
                  <a:lumMod val="75000"/>
                </a:schemeClr>
              </a:solidFill>
              <a:latin typeface="Consolas" panose="020B0609020204030204" pitchFamily="49" charset="0"/>
            </a:endParaRPr>
          </a:p>
          <a:p>
            <a:pPr algn="l"/>
            <a:r>
              <a:rPr lang="en-US" sz="1600">
                <a:solidFill>
                  <a:schemeClr val="accent5">
                    <a:lumMod val="75000"/>
                  </a:schemeClr>
                </a:solidFill>
                <a:latin typeface="Consolas" panose="020B0609020204030204" pitchFamily="49" charset="0"/>
              </a:rPr>
              <a:t>FirefoxDriver driver = new FirefoxDriver();</a:t>
            </a:r>
          </a:p>
          <a:p>
            <a:pPr algn="l"/>
            <a:r>
              <a:rPr lang="en-US" sz="1600">
                <a:solidFill>
                  <a:schemeClr val="accent5">
                    <a:lumMod val="75000"/>
                  </a:schemeClr>
                </a:solidFill>
                <a:latin typeface="Consolas" panose="020B0609020204030204" pitchFamily="49" charset="0"/>
              </a:rPr>
              <a:t>InternetExplorerDriver driver = new InternetExplorerDriver();</a:t>
            </a:r>
          </a:p>
          <a:p>
            <a:pPr algn="l"/>
            <a:r>
              <a:rPr lang="en-US" sz="1600">
                <a:solidFill>
                  <a:schemeClr val="accent5">
                    <a:lumMod val="75000"/>
                  </a:schemeClr>
                </a:solidFill>
                <a:latin typeface="Consolas" panose="020B0609020204030204" pitchFamily="49" charset="0"/>
              </a:rPr>
              <a:t>InternetExplorerDriver driver = new InternetExplorerDriver();</a:t>
            </a:r>
          </a:p>
          <a:p>
            <a:pPr algn="l"/>
            <a:r>
              <a:rPr lang="en-US" sz="1600">
                <a:solidFill>
                  <a:schemeClr val="accent5">
                    <a:lumMod val="75000"/>
                  </a:schemeClr>
                </a:solidFill>
                <a:latin typeface="Consolas" panose="020B0609020204030204" pitchFamily="49" charset="0"/>
              </a:rPr>
              <a:t>EdgeDriver driver = new EdgeDriver();</a:t>
            </a:r>
          </a:p>
          <a:p>
            <a:pPr algn="l"/>
            <a:r>
              <a:rPr lang="en-US" sz="1600">
                <a:solidFill>
                  <a:schemeClr val="accent5">
                    <a:lumMod val="75000"/>
                  </a:schemeClr>
                </a:solidFill>
                <a:latin typeface="Consolas" panose="020B0609020204030204" pitchFamily="49" charset="0"/>
              </a:rPr>
              <a:t>etc</a:t>
            </a:r>
          </a:p>
          <a:p>
            <a:pPr algn="l"/>
            <a:endParaRPr lang="en-US" sz="1600">
              <a:solidFill>
                <a:schemeClr val="accent5">
                  <a:lumMod val="75000"/>
                </a:schemeClr>
              </a:solidFill>
              <a:latin typeface="Consolas" panose="020B0609020204030204" pitchFamily="49" charset="0"/>
            </a:endParaRPr>
          </a:p>
          <a:p>
            <a:pPr algn="l"/>
            <a:endParaRPr lang="en-US" sz="1600">
              <a:solidFill>
                <a:schemeClr val="accent5">
                  <a:lumMod val="75000"/>
                </a:schemeClr>
              </a:solidFill>
              <a:latin typeface="Consolas" panose="020B0609020204030204" pitchFamily="49" charset="0"/>
            </a:endParaRPr>
          </a:p>
          <a:p>
            <a:pPr algn="l"/>
            <a:endParaRPr lang="en-US" sz="1600">
              <a:solidFill>
                <a:schemeClr val="accent5">
                  <a:lumMod val="75000"/>
                </a:schemeClr>
              </a:solidFill>
              <a:latin typeface="Consolas" panose="020B0609020204030204" pitchFamily="49" charset="0"/>
            </a:endParaRPr>
          </a:p>
          <a:p>
            <a:pPr algn="l"/>
            <a:endParaRPr lang="en-US" sz="1600">
              <a:solidFill>
                <a:schemeClr val="accent5">
                  <a:lumMod val="75000"/>
                </a:schemeClr>
              </a:solidFill>
              <a:latin typeface="Consolas" panose="020B0609020204030204" pitchFamily="49" charset="0"/>
            </a:endParaRPr>
          </a:p>
          <a:p>
            <a:pPr algn="l"/>
            <a:endParaRPr lang="en-US" sz="1600">
              <a:solidFill>
                <a:schemeClr val="accent5">
                  <a:lumMod val="75000"/>
                </a:schemeClr>
              </a:solidFill>
              <a:latin typeface="Consolas" panose="020B0609020204030204" pitchFamily="49" charset="0"/>
            </a:endParaRPr>
          </a:p>
          <a:p>
            <a:pPr algn="l"/>
            <a:endParaRPr lang="en-US" sz="1800">
              <a:solidFill>
                <a:srgbClr val="3F7F5F"/>
              </a:solidFill>
              <a:latin typeface="Consolas" panose="020B0609020204030204" pitchFamily="49" charset="0"/>
            </a:endParaRPr>
          </a:p>
          <a:p>
            <a:pPr algn="l"/>
            <a:endParaRPr lang="en-US">
              <a:solidFill>
                <a:srgbClr val="3F7F5F"/>
              </a:solidFill>
              <a:latin typeface="Consolas" panose="020B0609020204030204" pitchFamily="49" charset="0"/>
            </a:endParaRPr>
          </a:p>
          <a:p>
            <a:pPr algn="l"/>
            <a:endParaRPr lang="en-US" sz="1800">
              <a:solidFill>
                <a:srgbClr val="3F7F5F"/>
              </a:solidFill>
              <a:latin typeface="Consolas" panose="020B0609020204030204" pitchFamily="49" charset="0"/>
            </a:endParaRPr>
          </a:p>
          <a:p>
            <a:pPr algn="l"/>
            <a:endParaRPr lang="en-US" sz="1800" dirty="0">
              <a:solidFill>
                <a:srgbClr val="3F7F5F"/>
              </a:solidFill>
              <a:latin typeface="Consolas" panose="020B0609020204030204" pitchFamily="49" charset="0"/>
            </a:endParaRPr>
          </a:p>
        </p:txBody>
      </p:sp>
      <p:pic>
        <p:nvPicPr>
          <p:cNvPr id="2" name="Google Shape;137;p5">
            <a:extLst>
              <a:ext uri="{FF2B5EF4-FFF2-40B4-BE49-F238E27FC236}">
                <a16:creationId xmlns:a16="http://schemas.microsoft.com/office/drawing/2014/main" id="{03D42C5A-7B68-F384-0474-31319B09F0CF}"/>
              </a:ext>
            </a:extLst>
          </p:cNvPr>
          <p:cNvPicPr preferRelativeResize="0"/>
          <p:nvPr/>
        </p:nvPicPr>
        <p:blipFill rotWithShape="1">
          <a:blip r:embed="rId2">
            <a:alphaModFix/>
          </a:blip>
          <a:srcRect/>
          <a:stretch/>
        </p:blipFill>
        <p:spPr>
          <a:xfrm>
            <a:off x="10398759" y="372923"/>
            <a:ext cx="1348995" cy="869511"/>
          </a:xfrm>
          <a:prstGeom prst="rect">
            <a:avLst/>
          </a:prstGeom>
          <a:noFill/>
          <a:ln>
            <a:noFill/>
          </a:ln>
        </p:spPr>
      </p:pic>
    </p:spTree>
    <p:extLst>
      <p:ext uri="{BB962C8B-B14F-4D97-AF65-F5344CB8AC3E}">
        <p14:creationId xmlns:p14="http://schemas.microsoft.com/office/powerpoint/2010/main" val="180160062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447E5C-FE61-AF2D-2BF9-3E4109C59E98}"/>
              </a:ext>
            </a:extLst>
          </p:cNvPr>
          <p:cNvSpPr>
            <a:spLocks noGrp="1"/>
          </p:cNvSpPr>
          <p:nvPr>
            <p:ph type="title"/>
          </p:nvPr>
        </p:nvSpPr>
        <p:spPr>
          <a:xfrm>
            <a:off x="838200" y="106532"/>
            <a:ext cx="5189738" cy="381740"/>
          </a:xfrm>
        </p:spPr>
        <p:txBody>
          <a:bodyPr>
            <a:normAutofit fontScale="90000"/>
          </a:bodyPr>
          <a:lstStyle/>
          <a:p>
            <a:r>
              <a:rPr lang="en-US" sz="2400" dirty="0"/>
              <a:t>Using </a:t>
            </a:r>
            <a:r>
              <a:rPr lang="en-US" sz="2400" dirty="0" err="1"/>
              <a:t>SetProperty</a:t>
            </a:r>
            <a:r>
              <a:rPr lang="en-US" sz="2400" dirty="0"/>
              <a:t> in Selenium: </a:t>
            </a:r>
          </a:p>
        </p:txBody>
      </p:sp>
      <p:sp>
        <p:nvSpPr>
          <p:cNvPr id="3" name="Content Placeholder 2">
            <a:extLst>
              <a:ext uri="{FF2B5EF4-FFF2-40B4-BE49-F238E27FC236}">
                <a16:creationId xmlns:a16="http://schemas.microsoft.com/office/drawing/2014/main" id="{F34306EA-5448-DB82-AC56-B984A26CA837}"/>
              </a:ext>
            </a:extLst>
          </p:cNvPr>
          <p:cNvSpPr>
            <a:spLocks noGrp="1"/>
          </p:cNvSpPr>
          <p:nvPr>
            <p:ph idx="1"/>
          </p:nvPr>
        </p:nvSpPr>
        <p:spPr>
          <a:xfrm>
            <a:off x="669524" y="612559"/>
            <a:ext cx="10756037" cy="5948039"/>
          </a:xfrm>
        </p:spPr>
        <p:txBody>
          <a:bodyPr>
            <a:noAutofit/>
          </a:bodyPr>
          <a:lstStyle/>
          <a:p>
            <a:pPr marL="0" indent="0">
              <a:buNone/>
            </a:pPr>
            <a:r>
              <a:rPr lang="en-US" sz="1100" dirty="0">
                <a:latin typeface="Consolas" panose="020B0609020204030204" pitchFamily="49" charset="0"/>
              </a:rPr>
              <a:t>The other way to run our selenium code, we need to use </a:t>
            </a:r>
            <a:r>
              <a:rPr lang="en-US" sz="1100" dirty="0" err="1">
                <a:latin typeface="Consolas" panose="020B0609020204030204" pitchFamily="49" charset="0"/>
              </a:rPr>
              <a:t>System.setpropert</a:t>
            </a:r>
            <a:r>
              <a:rPr lang="en-US" sz="1100" dirty="0">
                <a:latin typeface="Consolas" panose="020B0609020204030204" pitchFamily="49" charset="0"/>
              </a:rPr>
              <a:t>. </a:t>
            </a:r>
          </a:p>
          <a:p>
            <a:pPr marL="0" indent="0">
              <a:buNone/>
            </a:pPr>
            <a:r>
              <a:rPr lang="en-US" sz="1100" dirty="0">
                <a:latin typeface="Consolas" panose="020B0609020204030204" pitchFamily="49" charset="0"/>
              </a:rPr>
              <a:t>Steps to take : </a:t>
            </a:r>
          </a:p>
          <a:p>
            <a:pPr marL="0" indent="0">
              <a:buNone/>
            </a:pPr>
            <a:r>
              <a:rPr lang="en-US" sz="1100" b="1" dirty="0">
                <a:hlinkClick r:id="rId2"/>
              </a:rPr>
              <a:t>1)  Install a Selenium library</a:t>
            </a:r>
            <a:endParaRPr lang="en-US" sz="1100" b="1" dirty="0"/>
          </a:p>
          <a:p>
            <a:r>
              <a:rPr lang="en-US" sz="1100" dirty="0"/>
              <a:t>Setting up the Selenium library for your favorite programming language.</a:t>
            </a:r>
          </a:p>
          <a:p>
            <a:pPr marL="0" indent="0">
              <a:buNone/>
            </a:pPr>
            <a:r>
              <a:rPr lang="en-US" sz="1100" dirty="0">
                <a:latin typeface="Consolas" panose="020B0609020204030204" pitchFamily="49" charset="0"/>
                <a:hlinkClick r:id="rId3"/>
              </a:rPr>
              <a:t>https://www.selenium.dev/downloads/</a:t>
            </a:r>
            <a:endParaRPr lang="en-US" sz="1100" dirty="0">
              <a:latin typeface="Consolas" panose="020B0609020204030204" pitchFamily="49" charset="0"/>
            </a:endParaRPr>
          </a:p>
          <a:p>
            <a:r>
              <a:rPr lang="en-US" sz="1100" dirty="0">
                <a:latin typeface="Consolas" panose="020B0609020204030204" pitchFamily="49" charset="0"/>
              </a:rPr>
              <a:t>Import the selenium library for  your java language installed in your machine</a:t>
            </a:r>
          </a:p>
          <a:p>
            <a:r>
              <a:rPr lang="en-US" sz="1100" dirty="0">
                <a:latin typeface="Consolas" panose="020B0609020204030204" pitchFamily="49" charset="0"/>
              </a:rPr>
              <a:t>Import those libraries or jar files into your project build path</a:t>
            </a:r>
          </a:p>
          <a:p>
            <a:pPr marL="0" indent="0">
              <a:buNone/>
            </a:pPr>
            <a:r>
              <a:rPr lang="en-US" sz="1100" dirty="0">
                <a:latin typeface="Consolas" panose="020B0609020204030204" pitchFamily="49" charset="0"/>
              </a:rPr>
              <a:t>2) </a:t>
            </a:r>
            <a:r>
              <a:rPr lang="en-US" sz="1100" b="1" dirty="0">
                <a:hlinkClick r:id="rId4"/>
              </a:rPr>
              <a:t>Install browser drivers</a:t>
            </a:r>
            <a:endParaRPr lang="en-US" sz="1100" b="1" dirty="0"/>
          </a:p>
          <a:p>
            <a:r>
              <a:rPr lang="en-US" sz="1100" b="1" dirty="0"/>
              <a:t>Download the  browser drivers into your machine</a:t>
            </a:r>
            <a:endParaRPr lang="en-US" sz="1100" dirty="0"/>
          </a:p>
          <a:p>
            <a:pPr marL="0" indent="0">
              <a:buNone/>
            </a:pPr>
            <a:r>
              <a:rPr lang="en-US" sz="1100" dirty="0">
                <a:latin typeface="Consolas" panose="020B0609020204030204" pitchFamily="49" charset="0"/>
                <a:hlinkClick r:id="rId4"/>
              </a:rPr>
              <a:t>https://www.selenium.dev/documentation/webdriver/getting_started/install_drivers/</a:t>
            </a:r>
            <a:endParaRPr lang="en-US" sz="1100" b="1" dirty="0"/>
          </a:p>
          <a:p>
            <a:pPr marL="0" indent="0">
              <a:buNone/>
            </a:pPr>
            <a:r>
              <a:rPr lang="en-US" sz="1100" dirty="0"/>
              <a:t> 3) Setting up your system to allow a browser to be automated.</a:t>
            </a:r>
            <a:endParaRPr lang="en-US" sz="1100" dirty="0">
              <a:latin typeface="Consolas" panose="020B0609020204030204" pitchFamily="49" charset="0"/>
            </a:endParaRPr>
          </a:p>
          <a:p>
            <a:pPr algn="l"/>
            <a:r>
              <a:rPr lang="en-US" sz="1100" dirty="0" err="1">
                <a:solidFill>
                  <a:srgbClr val="3F7F5F"/>
                </a:solidFill>
                <a:latin typeface="Consolas" panose="020B0609020204030204" pitchFamily="49" charset="0"/>
              </a:rPr>
              <a:t>System.setProperty</a:t>
            </a:r>
            <a:r>
              <a:rPr lang="en-US" sz="1100" dirty="0">
                <a:solidFill>
                  <a:srgbClr val="3F7F5F"/>
                </a:solidFill>
                <a:latin typeface="Consolas" panose="020B0609020204030204" pitchFamily="49" charset="0"/>
              </a:rPr>
              <a:t>("</a:t>
            </a:r>
            <a:r>
              <a:rPr lang="en-US" sz="1100" dirty="0" err="1">
                <a:solidFill>
                  <a:srgbClr val="3F7F5F"/>
                </a:solidFill>
                <a:latin typeface="Consolas" panose="020B0609020204030204" pitchFamily="49" charset="0"/>
              </a:rPr>
              <a:t>webdriver.chrome.driver</a:t>
            </a:r>
            <a:r>
              <a:rPr lang="en-US" sz="1100" dirty="0">
                <a:solidFill>
                  <a:srgbClr val="3F7F5F"/>
                </a:solidFill>
                <a:latin typeface="Consolas" panose="020B0609020204030204" pitchFamily="49" charset="0"/>
              </a:rPr>
              <a:t>"," C:/browsersDrivers/chromedriver.exe");</a:t>
            </a:r>
          </a:p>
          <a:p>
            <a:pPr algn="l"/>
            <a:r>
              <a:rPr lang="en-US" sz="1100" dirty="0" err="1">
                <a:solidFill>
                  <a:srgbClr val="3F7F5F"/>
                </a:solidFill>
                <a:latin typeface="Consolas" panose="020B0609020204030204" pitchFamily="49" charset="0"/>
              </a:rPr>
              <a:t>System.setProperty</a:t>
            </a:r>
            <a:r>
              <a:rPr lang="en-US" sz="1100" dirty="0">
                <a:solidFill>
                  <a:srgbClr val="3F7F5F"/>
                </a:solidFill>
                <a:latin typeface="Consolas" panose="020B0609020204030204" pitchFamily="49" charset="0"/>
              </a:rPr>
              <a:t>("</a:t>
            </a:r>
            <a:r>
              <a:rPr lang="en-US" sz="1100" dirty="0" err="1">
                <a:solidFill>
                  <a:srgbClr val="3F7F5F"/>
                </a:solidFill>
                <a:latin typeface="Consolas" panose="020B0609020204030204" pitchFamily="49" charset="0"/>
              </a:rPr>
              <a:t>webdriver.chrome.driver</a:t>
            </a:r>
            <a:r>
              <a:rPr lang="en-US" sz="1100" dirty="0">
                <a:solidFill>
                  <a:srgbClr val="3F7F5F"/>
                </a:solidFill>
                <a:latin typeface="Consolas" panose="020B0609020204030204" pitchFamily="49" charset="0"/>
              </a:rPr>
              <a:t>", "C:\\browsersDrivers\\ChromeDriver\\chromedriver.exe");</a:t>
            </a:r>
          </a:p>
          <a:p>
            <a:pPr algn="l"/>
            <a:r>
              <a:rPr lang="en-US" sz="1100" dirty="0" err="1">
                <a:solidFill>
                  <a:srgbClr val="000000"/>
                </a:solidFill>
                <a:latin typeface="Consolas" panose="020B0609020204030204" pitchFamily="49" charset="0"/>
              </a:rPr>
              <a:t>System.</a:t>
            </a:r>
            <a:r>
              <a:rPr lang="en-US" sz="1100" i="1" dirty="0" err="1">
                <a:solidFill>
                  <a:srgbClr val="000000"/>
                </a:solidFill>
                <a:latin typeface="Consolas" panose="020B0609020204030204" pitchFamily="49" charset="0"/>
              </a:rPr>
              <a:t>setProperty</a:t>
            </a:r>
            <a:r>
              <a:rPr lang="en-US" sz="1100" i="1" dirty="0">
                <a:solidFill>
                  <a:srgbClr val="000000"/>
                </a:solidFill>
                <a:latin typeface="Consolas" panose="020B0609020204030204" pitchFamily="49" charset="0"/>
              </a:rPr>
              <a:t>(</a:t>
            </a:r>
            <a:r>
              <a:rPr lang="en-US" sz="1100" i="1" dirty="0">
                <a:solidFill>
                  <a:srgbClr val="2A00FF"/>
                </a:solidFill>
                <a:latin typeface="Consolas" panose="020B0609020204030204" pitchFamily="49" charset="0"/>
              </a:rPr>
              <a:t>"</a:t>
            </a:r>
            <a:r>
              <a:rPr lang="en-US" sz="1100" i="1" dirty="0" err="1">
                <a:solidFill>
                  <a:srgbClr val="2A00FF"/>
                </a:solidFill>
                <a:latin typeface="Consolas" panose="020B0609020204030204" pitchFamily="49" charset="0"/>
              </a:rPr>
              <a:t>webdriver.chrome.driver</a:t>
            </a:r>
            <a:r>
              <a:rPr lang="en-US" sz="1100" i="1" dirty="0">
                <a:solidFill>
                  <a:srgbClr val="2A00FF"/>
                </a:solidFill>
                <a:latin typeface="Consolas" panose="020B0609020204030204" pitchFamily="49" charset="0"/>
              </a:rPr>
              <a:t>"</a:t>
            </a:r>
            <a:r>
              <a:rPr lang="en-US" sz="1100" i="1" dirty="0">
                <a:solidFill>
                  <a:srgbClr val="000000"/>
                </a:solidFill>
                <a:latin typeface="Consolas" panose="020B0609020204030204" pitchFamily="49" charset="0"/>
              </a:rPr>
              <a:t>, </a:t>
            </a:r>
            <a:r>
              <a:rPr lang="en-US" sz="1100" i="1" dirty="0">
                <a:solidFill>
                  <a:srgbClr val="2A00FF"/>
                </a:solidFill>
                <a:latin typeface="Consolas" panose="020B0609020204030204" pitchFamily="49" charset="0"/>
              </a:rPr>
              <a:t>"C://browsersDrivers//chromedriver.exe"</a:t>
            </a:r>
            <a:r>
              <a:rPr lang="en-US" sz="1100" i="1" dirty="0">
                <a:solidFill>
                  <a:srgbClr val="000000"/>
                </a:solidFill>
                <a:latin typeface="Consolas" panose="020B0609020204030204" pitchFamily="49" charset="0"/>
              </a:rPr>
              <a:t>);</a:t>
            </a:r>
          </a:p>
          <a:p>
            <a:pPr marL="0" indent="0" algn="l">
              <a:buNone/>
            </a:pPr>
            <a:r>
              <a:rPr lang="en-US" sz="1100" i="1" dirty="0">
                <a:solidFill>
                  <a:srgbClr val="000000"/>
                </a:solidFill>
                <a:latin typeface="Consolas" panose="020B0609020204030204" pitchFamily="49" charset="0"/>
              </a:rPr>
              <a:t>4) </a:t>
            </a:r>
            <a:r>
              <a:rPr lang="en-US" sz="1100" b="1" i="1" dirty="0">
                <a:solidFill>
                  <a:srgbClr val="000000"/>
                </a:solidFill>
                <a:latin typeface="Consolas" panose="020B0609020204030204" pitchFamily="49" charset="0"/>
              </a:rPr>
              <a:t>Initialize WebDriver Interface </a:t>
            </a:r>
          </a:p>
          <a:p>
            <a:pPr marL="0" indent="0">
              <a:buNone/>
            </a:pPr>
            <a:r>
              <a:rPr lang="en-US" sz="1100" dirty="0">
                <a:solidFill>
                  <a:srgbClr val="000000"/>
                </a:solidFill>
                <a:latin typeface="Consolas" panose="020B0609020204030204" pitchFamily="49" charset="0"/>
              </a:rPr>
              <a:t>WebDriver </a:t>
            </a:r>
            <a:r>
              <a:rPr lang="en-US" sz="1100" dirty="0">
                <a:solidFill>
                  <a:srgbClr val="6A3E3E"/>
                </a:solidFill>
                <a:latin typeface="Consolas" panose="020B0609020204030204" pitchFamily="49" charset="0"/>
              </a:rPr>
              <a:t>driver</a:t>
            </a:r>
            <a:r>
              <a:rPr lang="en-US" sz="1100" dirty="0">
                <a:solidFill>
                  <a:srgbClr val="000000"/>
                </a:solidFill>
                <a:latin typeface="Consolas" panose="020B0609020204030204" pitchFamily="49" charset="0"/>
              </a:rPr>
              <a:t> = </a:t>
            </a:r>
            <a:r>
              <a:rPr lang="en-US" sz="1100" b="1" dirty="0">
                <a:solidFill>
                  <a:srgbClr val="7F0055"/>
                </a:solidFill>
                <a:latin typeface="Consolas" panose="020B0609020204030204" pitchFamily="49" charset="0"/>
              </a:rPr>
              <a:t>new</a:t>
            </a:r>
            <a:r>
              <a:rPr lang="en-US" sz="1100" b="1" dirty="0">
                <a:solidFill>
                  <a:srgbClr val="000000"/>
                </a:solidFill>
                <a:latin typeface="Consolas" panose="020B0609020204030204" pitchFamily="49" charset="0"/>
              </a:rPr>
              <a:t> </a:t>
            </a:r>
            <a:r>
              <a:rPr lang="en-US" sz="1100" b="1" dirty="0" err="1">
                <a:solidFill>
                  <a:srgbClr val="000000"/>
                </a:solidFill>
                <a:latin typeface="Consolas" panose="020B0609020204030204" pitchFamily="49" charset="0"/>
              </a:rPr>
              <a:t>ChromeDriver</a:t>
            </a:r>
            <a:r>
              <a:rPr lang="en-US" sz="1100" b="1" dirty="0">
                <a:solidFill>
                  <a:srgbClr val="000000"/>
                </a:solidFill>
                <a:latin typeface="Consolas" panose="020B0609020204030204" pitchFamily="49" charset="0"/>
              </a:rPr>
              <a:t>();</a:t>
            </a:r>
            <a:endParaRPr lang="en-US" sz="1100" b="1" dirty="0">
              <a:latin typeface="Consolas" panose="020B0609020204030204" pitchFamily="49" charset="0"/>
            </a:endParaRPr>
          </a:p>
          <a:p>
            <a:pPr marL="0" indent="0">
              <a:buNone/>
            </a:pPr>
            <a:r>
              <a:rPr lang="en-US" sz="1100" dirty="0">
                <a:latin typeface="Consolas" panose="020B0609020204030204" pitchFamily="49" charset="0"/>
              </a:rPr>
              <a:t>5) $) </a:t>
            </a:r>
            <a:r>
              <a:rPr lang="en-US" sz="1100" b="1" dirty="0">
                <a:hlinkClick r:id="rId5"/>
              </a:rPr>
              <a:t>Write your first Selenium script</a:t>
            </a:r>
            <a:endParaRPr lang="en-US" sz="1100" dirty="0">
              <a:latin typeface="Consolas" panose="020B0609020204030204" pitchFamily="49" charset="0"/>
            </a:endParaRPr>
          </a:p>
          <a:p>
            <a:pPr algn="l"/>
            <a:r>
              <a:rPr lang="en-US" sz="1100" dirty="0" err="1">
                <a:solidFill>
                  <a:srgbClr val="6A3E3E"/>
                </a:solidFill>
                <a:latin typeface="Consolas" panose="020B0609020204030204" pitchFamily="49" charset="0"/>
              </a:rPr>
              <a:t>driver</a:t>
            </a:r>
            <a:r>
              <a:rPr lang="en-US" sz="1100" dirty="0" err="1">
                <a:solidFill>
                  <a:srgbClr val="000000"/>
                </a:solidFill>
                <a:latin typeface="Consolas" panose="020B0609020204030204" pitchFamily="49" charset="0"/>
              </a:rPr>
              <a:t>.get</a:t>
            </a:r>
            <a:r>
              <a:rPr lang="en-US" sz="1100" dirty="0">
                <a:solidFill>
                  <a:srgbClr val="000000"/>
                </a:solidFill>
                <a:latin typeface="Consolas" panose="020B0609020204030204" pitchFamily="49" charset="0"/>
              </a:rPr>
              <a:t>(</a:t>
            </a:r>
            <a:r>
              <a:rPr lang="en-US" sz="1100" dirty="0">
                <a:solidFill>
                  <a:srgbClr val="2A00FF"/>
                </a:solidFill>
                <a:latin typeface="Consolas" panose="020B0609020204030204" pitchFamily="49" charset="0"/>
              </a:rPr>
              <a:t>"https://corammerswork.ml/</a:t>
            </a:r>
            <a:r>
              <a:rPr lang="en-US" sz="1100" dirty="0" err="1">
                <a:solidFill>
                  <a:srgbClr val="2A00FF"/>
                </a:solidFill>
                <a:latin typeface="Consolas" panose="020B0609020204030204" pitchFamily="49" charset="0"/>
              </a:rPr>
              <a:t>wordpress</a:t>
            </a:r>
            <a:r>
              <a:rPr lang="en-US" sz="1100" dirty="0">
                <a:solidFill>
                  <a:srgbClr val="2A00FF"/>
                </a:solidFill>
                <a:latin typeface="Consolas" panose="020B0609020204030204" pitchFamily="49" charset="0"/>
              </a:rPr>
              <a:t>/test1/"</a:t>
            </a:r>
            <a:r>
              <a:rPr lang="en-US" sz="1100" dirty="0">
                <a:solidFill>
                  <a:srgbClr val="000000"/>
                </a:solidFill>
                <a:latin typeface="Consolas" panose="020B0609020204030204" pitchFamily="49" charset="0"/>
              </a:rPr>
              <a:t>);</a:t>
            </a:r>
            <a:endParaRPr lang="en-US" sz="1100" dirty="0">
              <a:latin typeface="Consolas" panose="020B0609020204030204" pitchFamily="49" charset="0"/>
            </a:endParaRPr>
          </a:p>
          <a:p>
            <a:pPr algn="l"/>
            <a:r>
              <a:rPr lang="en-US" sz="1100" dirty="0">
                <a:solidFill>
                  <a:srgbClr val="000000"/>
                </a:solidFill>
                <a:latin typeface="Consolas" panose="020B0609020204030204" pitchFamily="49" charset="0"/>
              </a:rPr>
              <a:t>String </a:t>
            </a:r>
            <a:r>
              <a:rPr lang="en-US" sz="1100" dirty="0">
                <a:solidFill>
                  <a:srgbClr val="6A3E3E"/>
                </a:solidFill>
                <a:latin typeface="Consolas" panose="020B0609020204030204" pitchFamily="49" charset="0"/>
              </a:rPr>
              <a:t>Title</a:t>
            </a:r>
            <a:r>
              <a:rPr lang="en-US" sz="1100" dirty="0">
                <a:solidFill>
                  <a:srgbClr val="000000"/>
                </a:solidFill>
                <a:latin typeface="Consolas" panose="020B0609020204030204" pitchFamily="49" charset="0"/>
              </a:rPr>
              <a:t> = </a:t>
            </a:r>
            <a:r>
              <a:rPr lang="en-US" sz="1100" dirty="0" err="1">
                <a:solidFill>
                  <a:srgbClr val="6A3E3E"/>
                </a:solidFill>
                <a:latin typeface="Consolas" panose="020B0609020204030204" pitchFamily="49" charset="0"/>
              </a:rPr>
              <a:t>driver</a:t>
            </a:r>
            <a:r>
              <a:rPr lang="en-US" sz="1100" dirty="0" err="1">
                <a:solidFill>
                  <a:srgbClr val="000000"/>
                </a:solidFill>
                <a:latin typeface="Consolas" panose="020B0609020204030204" pitchFamily="49" charset="0"/>
              </a:rPr>
              <a:t>.getTitle</a:t>
            </a:r>
            <a:r>
              <a:rPr lang="en-US" sz="1100" dirty="0">
                <a:solidFill>
                  <a:srgbClr val="000000"/>
                </a:solidFill>
                <a:latin typeface="Consolas" panose="020B0609020204030204" pitchFamily="49" charset="0"/>
              </a:rPr>
              <a:t>();</a:t>
            </a:r>
            <a:endParaRPr lang="en-US" sz="1100" dirty="0">
              <a:latin typeface="Consolas" panose="020B0609020204030204" pitchFamily="49" charset="0"/>
            </a:endParaRPr>
          </a:p>
          <a:p>
            <a:pPr algn="l"/>
            <a:r>
              <a:rPr lang="en-US" sz="1100" dirty="0" err="1">
                <a:solidFill>
                  <a:srgbClr val="000000"/>
                </a:solidFill>
                <a:latin typeface="Consolas" panose="020B0609020204030204" pitchFamily="49" charset="0"/>
              </a:rPr>
              <a:t>System.</a:t>
            </a:r>
            <a:r>
              <a:rPr lang="en-US" sz="1100" b="1" i="1" dirty="0" err="1">
                <a:solidFill>
                  <a:srgbClr val="0000C0"/>
                </a:solidFill>
                <a:latin typeface="Consolas" panose="020B0609020204030204" pitchFamily="49" charset="0"/>
              </a:rPr>
              <a:t>out</a:t>
            </a:r>
            <a:r>
              <a:rPr lang="en-US" sz="1100" b="1" i="1" dirty="0" err="1">
                <a:solidFill>
                  <a:srgbClr val="000000"/>
                </a:solidFill>
                <a:latin typeface="Consolas" panose="020B0609020204030204" pitchFamily="49" charset="0"/>
              </a:rPr>
              <a:t>.println</a:t>
            </a:r>
            <a:r>
              <a:rPr lang="en-US" sz="1100" b="1" i="1" dirty="0">
                <a:solidFill>
                  <a:srgbClr val="000000"/>
                </a:solidFill>
                <a:latin typeface="Consolas" panose="020B0609020204030204" pitchFamily="49" charset="0"/>
              </a:rPr>
              <a:t>(</a:t>
            </a:r>
            <a:r>
              <a:rPr lang="en-US" sz="1100" b="1" i="1" dirty="0">
                <a:solidFill>
                  <a:srgbClr val="6A3E3E"/>
                </a:solidFill>
                <a:latin typeface="Consolas" panose="020B0609020204030204" pitchFamily="49" charset="0"/>
              </a:rPr>
              <a:t>Title</a:t>
            </a:r>
            <a:r>
              <a:rPr lang="en-US" sz="1100" b="1" i="1" dirty="0">
                <a:solidFill>
                  <a:srgbClr val="000000"/>
                </a:solidFill>
                <a:latin typeface="Consolas" panose="020B0609020204030204" pitchFamily="49" charset="0"/>
              </a:rPr>
              <a:t>);</a:t>
            </a:r>
          </a:p>
          <a:p>
            <a:endParaRPr lang="en-US" sz="1100" dirty="0"/>
          </a:p>
        </p:txBody>
      </p:sp>
      <p:pic>
        <p:nvPicPr>
          <p:cNvPr id="4" name="Google Shape;137;p5">
            <a:extLst>
              <a:ext uri="{FF2B5EF4-FFF2-40B4-BE49-F238E27FC236}">
                <a16:creationId xmlns:a16="http://schemas.microsoft.com/office/drawing/2014/main" id="{AD096EFA-0613-7FE5-574B-829673018877}"/>
              </a:ext>
            </a:extLst>
          </p:cNvPr>
          <p:cNvPicPr preferRelativeResize="0"/>
          <p:nvPr/>
        </p:nvPicPr>
        <p:blipFill rotWithShape="1">
          <a:blip r:embed="rId6">
            <a:alphaModFix/>
          </a:blip>
          <a:srcRect/>
          <a:stretch/>
        </p:blipFill>
        <p:spPr>
          <a:xfrm>
            <a:off x="10570446" y="178054"/>
            <a:ext cx="1348995" cy="869511"/>
          </a:xfrm>
          <a:prstGeom prst="rect">
            <a:avLst/>
          </a:prstGeom>
          <a:noFill/>
          <a:ln>
            <a:noFill/>
          </a:ln>
        </p:spPr>
      </p:pic>
    </p:spTree>
    <p:extLst>
      <p:ext uri="{BB962C8B-B14F-4D97-AF65-F5344CB8AC3E}">
        <p14:creationId xmlns:p14="http://schemas.microsoft.com/office/powerpoint/2010/main" val="315366250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TotalTime>
  <Words>1193</Words>
  <Application>Microsoft Office PowerPoint</Application>
  <PresentationFormat>Widescreen</PresentationFormat>
  <Paragraphs>152</Paragraphs>
  <Slides>10</Slides>
  <Notes>0</Notes>
  <HiddenSlides>0</HiddenSlides>
  <MMClips>0</MMClips>
  <ScaleCrop>false</ScaleCrop>
  <HeadingPairs>
    <vt:vector size="6" baseType="variant">
      <vt:variant>
        <vt:lpstr>Fonts Used</vt:lpstr>
      </vt:variant>
      <vt:variant>
        <vt:i4>12</vt:i4>
      </vt:variant>
      <vt:variant>
        <vt:lpstr>Theme</vt:lpstr>
      </vt:variant>
      <vt:variant>
        <vt:i4>1</vt:i4>
      </vt:variant>
      <vt:variant>
        <vt:lpstr>Slide Titles</vt:lpstr>
      </vt:variant>
      <vt:variant>
        <vt:i4>10</vt:i4>
      </vt:variant>
    </vt:vector>
  </HeadingPairs>
  <TitlesOfParts>
    <vt:vector size="23" baseType="lpstr">
      <vt:lpstr>Arial</vt:lpstr>
      <vt:lpstr>Arial Unicode MS</vt:lpstr>
      <vt:lpstr>Calibri</vt:lpstr>
      <vt:lpstr>Calibri Light</vt:lpstr>
      <vt:lpstr>Consolas</vt:lpstr>
      <vt:lpstr>Courier New</vt:lpstr>
      <vt:lpstr>encode sans</vt:lpstr>
      <vt:lpstr>Google Sans</vt:lpstr>
      <vt:lpstr>Helvetica</vt:lpstr>
      <vt:lpstr>Roboto</vt:lpstr>
      <vt:lpstr>Times New Roman</vt:lpstr>
      <vt:lpstr>Wingdings</vt:lpstr>
      <vt:lpstr>Office Theme</vt:lpstr>
      <vt:lpstr>Selenium WebDriver</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Using SetProperty in Selenium: </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Selenium WebDriver</dc:title>
  <dc:creator>Sayed Sadat</dc:creator>
  <cp:lastModifiedBy>Sayed Sadat</cp:lastModifiedBy>
  <cp:revision>2</cp:revision>
  <dcterms:created xsi:type="dcterms:W3CDTF">2023-07-02T15:31:52Z</dcterms:created>
  <dcterms:modified xsi:type="dcterms:W3CDTF">2023-07-03T22:45:07Z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28f7843b-9da5-4554-9252-08a55fc495c1_Enabled">
    <vt:lpwstr>true</vt:lpwstr>
  </property>
  <property fmtid="{D5CDD505-2E9C-101B-9397-08002B2CF9AE}" pid="3" name="MSIP_Label_28f7843b-9da5-4554-9252-08a55fc495c1_SetDate">
    <vt:lpwstr>2023-07-02T15:55:19Z</vt:lpwstr>
  </property>
  <property fmtid="{D5CDD505-2E9C-101B-9397-08002B2CF9AE}" pid="4" name="MSIP_Label_28f7843b-9da5-4554-9252-08a55fc495c1_Method">
    <vt:lpwstr>Standard</vt:lpwstr>
  </property>
  <property fmtid="{D5CDD505-2E9C-101B-9397-08002B2CF9AE}" pid="5" name="MSIP_Label_28f7843b-9da5-4554-9252-08a55fc495c1_Name">
    <vt:lpwstr>Public</vt:lpwstr>
  </property>
  <property fmtid="{D5CDD505-2E9C-101B-9397-08002B2CF9AE}" pid="6" name="MSIP_Label_28f7843b-9da5-4554-9252-08a55fc495c1_SiteId">
    <vt:lpwstr>07df114f-9900-4691-85ce-623959269882</vt:lpwstr>
  </property>
  <property fmtid="{D5CDD505-2E9C-101B-9397-08002B2CF9AE}" pid="7" name="MSIP_Label_28f7843b-9da5-4554-9252-08a55fc495c1_ActionId">
    <vt:lpwstr>6bf9b83c-63e4-478e-98fb-6363000f1844</vt:lpwstr>
  </property>
  <property fmtid="{D5CDD505-2E9C-101B-9397-08002B2CF9AE}" pid="8" name="MSIP_Label_28f7843b-9da5-4554-9252-08a55fc495c1_ContentBits">
    <vt:lpwstr>0</vt:lpwstr>
  </property>
</Properties>
</file>