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919D563-5479-4F20-B945-FEA9B8E4EBC8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F8EA23D-DD01-47AC-80AF-08FE9D0625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11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WHAT IS SOFTWARE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SOFTWARE</dc:title>
  <dc:creator>MRT Pack 24 DVDs</dc:creator>
  <cp:lastModifiedBy>MRT Pack 24 DVDs</cp:lastModifiedBy>
  <cp:revision>1</cp:revision>
  <dcterms:created xsi:type="dcterms:W3CDTF">2024-05-11T17:44:01Z</dcterms:created>
  <dcterms:modified xsi:type="dcterms:W3CDTF">2024-05-11T17:45:17Z</dcterms:modified>
</cp:coreProperties>
</file>