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11" r:id="rId3"/>
    <p:sldId id="266" r:id="rId4"/>
    <p:sldId id="268" r:id="rId5"/>
    <p:sldId id="270" r:id="rId6"/>
    <p:sldId id="272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6600"/>
    <a:srgbClr val="CC3399"/>
    <a:srgbClr val="CC0099"/>
    <a:srgbClr val="9900CC"/>
    <a:srgbClr val="FF505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087BCE9-75B2-4803-A8A2-A34C51E38350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B7EB9FD0-BFD6-4ED0-8B13-BBCD1C26491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53576D-9E24-4415-B18D-A27413ACED93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C730AB-6334-4572-AF4A-5FEBB7BC090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E3578D-382C-49CF-8A7F-5D9EAB9151CE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D99A-6E97-4910-A569-B87D47B021B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ADE88-BB94-412B-B5B4-4303EB0046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1034024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ACFE8-24A5-4BF3-B821-BA7F6AE8D3F6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21F8D-13D1-461A-BEB9-2D42D9D96D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729083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0A62-D7F4-438A-BB70-B1DD936A19B7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C4317-A7CD-41C3-9070-FCC740377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8686117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6D6C9-3E84-4C6A-AA7B-1807AE3B77F1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49D70-46C8-4F90-83EE-A444CE3A85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7333262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A84C-179F-4DD5-B927-0FB5D11F3585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93B96-D480-490E-82D5-5C3A8BC8DC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573157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C1CB8-F664-4E36-B8A3-34FE5837F6D7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1195F-AAB2-48CC-B1F7-7BEF716B1D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4090531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D4D56-6C95-4D18-9301-B46D9DDA8032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B582F-E6D2-4796-BD12-AE992D4489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6365511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AEE6-B9B5-46CD-8685-2EE87BFBC8AB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525F4-85CB-4001-BA56-AB14F09098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096385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7AB9-95E2-46D8-88FC-2DB137A7257B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E0CBC-65CF-4307-8520-B0A385D101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399654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C68B-A3AB-4F15-BDAC-571C02726DB1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D1397-6281-4E8A-BDB6-B17CB7E5B9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280021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2F55-8AA0-4CEA-AAB6-FA755E139342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9368C-3633-4E98-B60C-30971006ED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025448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0398FC-8A24-4219-AD74-5548C419D6E4}" type="datetimeFigureOut">
              <a:rPr lang="en-GB"/>
              <a:pPr>
                <a:defRPr/>
              </a:pPr>
              <a:t>23/06/2024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20C2C0-B506-4F3F-9A30-6C2AC73162A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7400" y="3581400"/>
            <a:ext cx="4833375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1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E</a:t>
            </a:r>
            <a:r>
              <a:rPr lang="en-GB" sz="181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-</a:t>
            </a:r>
            <a:r>
              <a:rPr lang="en-GB" sz="18100" b="1" dirty="0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H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0" y="685800"/>
            <a:ext cx="20906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Ee</a:t>
            </a:r>
            <a:endParaRPr lang="en-GB" sz="126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80462" y="990600"/>
            <a:ext cx="198644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Ff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81838" y="3581400"/>
            <a:ext cx="214033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600" b="1" dirty="0" err="1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Gg</a:t>
            </a:r>
            <a:endParaRPr lang="en-GB" sz="126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15302" y="3657600"/>
            <a:ext cx="23583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600" b="1" dirty="0" err="1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Hh</a:t>
            </a:r>
            <a:endParaRPr lang="en-GB" sz="126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3078" name="Picture 2" descr="Egg with Leg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9604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" descr="Fish 06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1092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Goat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267200"/>
            <a:ext cx="1028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D:\clipart Flashcards\Clothing &amp; Accessories\Hats\Hat with Flowers 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5" y="4419600"/>
            <a:ext cx="13557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0527" y="1371600"/>
            <a:ext cx="413125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 err="1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Ee</a:t>
            </a:r>
            <a:endParaRPr lang="en-GB" sz="260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651375" y="609600"/>
            <a:ext cx="1682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00FF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7200" b="1">
                <a:latin typeface="Comic Sans MS" panose="030F0702030302020204" pitchFamily="66" charset="0"/>
              </a:rPr>
              <a:t>gg</a:t>
            </a:r>
          </a:p>
        </p:txBody>
      </p:sp>
      <p:pic>
        <p:nvPicPr>
          <p:cNvPr id="4100" name="Picture 2" descr="Egg with Leg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"/>
            <a:ext cx="9906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4627563" y="5257800"/>
            <a:ext cx="3930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00FF"/>
                </a:solidFill>
                <a:latin typeface="Comic Sans MS" panose="030F0702030302020204" pitchFamily="66" charset="0"/>
              </a:rPr>
              <a:t>e</a:t>
            </a:r>
            <a:r>
              <a:rPr lang="en-US" altLang="en-US" sz="7200" b="1">
                <a:latin typeface="Comic Sans MS" panose="030F0702030302020204" pitchFamily="66" charset="0"/>
              </a:rPr>
              <a:t>lephant</a:t>
            </a:r>
          </a:p>
        </p:txBody>
      </p:sp>
      <p:pic>
        <p:nvPicPr>
          <p:cNvPr id="4102" name="Picture 1" descr="D:\clipart Flashcards\Animals (Part 2)\Cartoons (E - Fi)\Elephant - Pink 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990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03291" y="1447800"/>
            <a:ext cx="390203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Ff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513263" y="533400"/>
            <a:ext cx="1893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CC0099"/>
                </a:solidFill>
                <a:latin typeface="Comic Sans MS" panose="030F0702030302020204" pitchFamily="66" charset="0"/>
              </a:rPr>
              <a:t>f</a:t>
            </a:r>
            <a:r>
              <a:rPr lang="en-US" altLang="en-US" sz="7200" b="1">
                <a:latin typeface="Comic Sans MS" panose="030F0702030302020204" pitchFamily="66" charset="0"/>
              </a:rPr>
              <a:t>ish</a:t>
            </a:r>
          </a:p>
        </p:txBody>
      </p:sp>
      <p:pic>
        <p:nvPicPr>
          <p:cNvPr id="5124" name="Picture 2" descr="Fish 0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14478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541838" y="5334000"/>
            <a:ext cx="3094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CC0099"/>
                </a:solidFill>
                <a:latin typeface="Comic Sans MS" panose="030F0702030302020204" pitchFamily="66" charset="0"/>
              </a:rPr>
              <a:t>f</a:t>
            </a:r>
            <a:r>
              <a:rPr lang="en-US" altLang="en-US" sz="7200" b="1">
                <a:latin typeface="Comic Sans MS" panose="030F0702030302020204" pitchFamily="66" charset="0"/>
              </a:rPr>
              <a:t>lower</a:t>
            </a:r>
          </a:p>
        </p:txBody>
      </p:sp>
      <p:pic>
        <p:nvPicPr>
          <p:cNvPr id="5126" name="Picture 2" descr="Leafy Flower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19713"/>
            <a:ext cx="1295400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87504" y="1143000"/>
            <a:ext cx="422102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 err="1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Gg</a:t>
            </a:r>
            <a:endParaRPr lang="en-GB" sz="26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6538" y="533400"/>
            <a:ext cx="215423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g</a:t>
            </a:r>
            <a:r>
              <a:rPr lang="en-US" sz="7200" b="1" dirty="0">
                <a:latin typeface="Comic Sans MS" pitchFamily="66" charset="0"/>
                <a:cs typeface="+mn-cs"/>
              </a:rPr>
              <a:t>oat</a:t>
            </a:r>
          </a:p>
        </p:txBody>
      </p:sp>
      <p:pic>
        <p:nvPicPr>
          <p:cNvPr id="6148" name="Picture 2" descr="Goat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1371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13388" y="5410200"/>
            <a:ext cx="163036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+mn-cs"/>
              </a:rPr>
              <a:t>g</a:t>
            </a:r>
            <a:r>
              <a:rPr lang="en-US" sz="7200" b="1" dirty="0">
                <a:latin typeface="Comic Sans MS" pitchFamily="66" charset="0"/>
                <a:cs typeface="+mn-cs"/>
              </a:rPr>
              <a:t>irl</a:t>
            </a:r>
          </a:p>
        </p:txBody>
      </p:sp>
      <p:pic>
        <p:nvPicPr>
          <p:cNvPr id="6150" name="Picture 3" descr="D:\clipart Flashcards\People\Cartoons (Gi - J)\Happy Girl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257800"/>
            <a:ext cx="1023938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29396" y="1295400"/>
            <a:ext cx="46714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0" b="1" dirty="0" err="1">
                <a:ln w="1905"/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+mn-cs"/>
              </a:rPr>
              <a:t>Hh</a:t>
            </a:r>
            <a:endParaRPr lang="en-GB" sz="26000" b="1" dirty="0">
              <a:ln w="1905"/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932363" y="533400"/>
            <a:ext cx="1666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9900"/>
                </a:solidFill>
                <a:latin typeface="Comic Sans MS" panose="030F0702030302020204" pitchFamily="66" charset="0"/>
              </a:rPr>
              <a:t>h</a:t>
            </a:r>
            <a:r>
              <a:rPr lang="en-US" altLang="en-US" sz="7200" b="1">
                <a:latin typeface="Comic Sans MS" panose="030F0702030302020204" pitchFamily="66" charset="0"/>
              </a:rPr>
              <a:t>at</a:t>
            </a:r>
          </a:p>
        </p:txBody>
      </p:sp>
      <p:pic>
        <p:nvPicPr>
          <p:cNvPr id="7172" name="Picture 2" descr="D:\clipart Flashcards\Clothing &amp; Accessories\Hats\Hat with Flowers 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9600"/>
            <a:ext cx="15240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310188" y="5181600"/>
            <a:ext cx="2255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solidFill>
                  <a:srgbClr val="009900"/>
                </a:solidFill>
                <a:latin typeface="Comic Sans MS" panose="030F0702030302020204" pitchFamily="66" charset="0"/>
              </a:rPr>
              <a:t>h</a:t>
            </a:r>
            <a:r>
              <a:rPr lang="en-US" altLang="en-US" sz="7200" b="1">
                <a:latin typeface="Comic Sans MS" panose="030F0702030302020204" pitchFamily="66" charset="0"/>
              </a:rPr>
              <a:t>and</a:t>
            </a:r>
          </a:p>
        </p:txBody>
      </p:sp>
      <p:pic>
        <p:nvPicPr>
          <p:cNvPr id="7174" name="Picture 1" descr="D:\clipart Flashcards\Anatomy\Anatomy (H - Z)\Hand 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05400"/>
            <a:ext cx="108585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18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kisito</dc:creator>
  <cp:lastModifiedBy>office</cp:lastModifiedBy>
  <cp:revision>90</cp:revision>
  <dcterms:created xsi:type="dcterms:W3CDTF">2012-01-19T14:37:27Z</dcterms:created>
  <dcterms:modified xsi:type="dcterms:W3CDTF">2024-06-23T08:04:02Z</dcterms:modified>
</cp:coreProperties>
</file>