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28" r:id="rId2"/>
    <p:sldId id="312" r:id="rId3"/>
    <p:sldId id="274" r:id="rId4"/>
    <p:sldId id="276" r:id="rId5"/>
    <p:sldId id="278" r:id="rId6"/>
    <p:sldId id="280" r:id="rId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00FF"/>
    <a:srgbClr val="006600"/>
    <a:srgbClr val="CC3399"/>
    <a:srgbClr val="CC0099"/>
    <a:srgbClr val="9900CC"/>
    <a:srgbClr val="FF505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600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61D356B-E688-424E-833D-139DC0650242}" type="datetimeFigureOut">
              <a:rPr lang="en-GB"/>
              <a:pPr>
                <a:defRPr/>
              </a:pPr>
              <a:t>23/06/2024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B605EDE8-9A2A-404C-A03F-2208DACE2AE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A724AA-C780-4B70-BFC6-FC02D7A81853}" type="datetimeFigureOut">
              <a:rPr lang="en-GB"/>
              <a:pPr>
                <a:defRPr/>
              </a:pPr>
              <a:t>23/06/2024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5A5C8A-42CD-4B2B-AEA4-6CF0C008FB0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552B7ED-239F-466F-8A66-647D609B9439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7410F-AC4E-4A63-9F60-62B3086B31DE}" type="datetimeFigureOut">
              <a:rPr lang="en-GB"/>
              <a:pPr>
                <a:defRPr/>
              </a:pPr>
              <a:t>23/06/2024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F2D33-D621-433D-9C89-7C64AEEE5F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4150093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347B0-172F-47FF-888D-701AC5EC040F}" type="datetimeFigureOut">
              <a:rPr lang="en-GB"/>
              <a:pPr>
                <a:defRPr/>
              </a:pPr>
              <a:t>23/06/2024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872C8-937A-44C4-B1F9-705C187E2D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9356500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15C1C-5017-42B1-8D9E-F7A9A93B9EF4}" type="datetimeFigureOut">
              <a:rPr lang="en-GB"/>
              <a:pPr>
                <a:defRPr/>
              </a:pPr>
              <a:t>23/06/2024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DFB93-099D-4BCD-842F-32262A1F6E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1758341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0DB6-C639-46FB-8A88-96E93254DEC4}" type="datetimeFigureOut">
              <a:rPr lang="en-GB"/>
              <a:pPr>
                <a:defRPr/>
              </a:pPr>
              <a:t>23/06/2024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F772E-D3E1-4389-A30E-39531FDBAF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805910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DB43A-CB61-4C32-A25A-6F9F4DD2C856}" type="datetimeFigureOut">
              <a:rPr lang="en-GB"/>
              <a:pPr>
                <a:defRPr/>
              </a:pPr>
              <a:t>23/06/2024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8E11E-6922-48D8-B7D7-D2A3804C036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3196280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00536-DC9C-48DD-803F-B52D7798511F}" type="datetimeFigureOut">
              <a:rPr lang="en-GB"/>
              <a:pPr>
                <a:defRPr/>
              </a:pPr>
              <a:t>23/06/2024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65F7F-471E-47CF-9DD1-7E2B52CCCEF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3744122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F7408-D34D-468D-A1ED-07B673AB2609}" type="datetimeFigureOut">
              <a:rPr lang="en-GB"/>
              <a:pPr>
                <a:defRPr/>
              </a:pPr>
              <a:t>23/06/2024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523D6-C9A6-40B5-8332-8F7282B28CD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0930941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2628F-147E-4591-BA2D-D49E8709AE6E}" type="datetimeFigureOut">
              <a:rPr lang="en-GB"/>
              <a:pPr>
                <a:defRPr/>
              </a:pPr>
              <a:t>23/06/2024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71DFB-6105-4047-9337-57BA656501D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6017705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664BC-199F-430E-BF97-E58B2925AD4D}" type="datetimeFigureOut">
              <a:rPr lang="en-GB"/>
              <a:pPr>
                <a:defRPr/>
              </a:pPr>
              <a:t>23/06/2024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BD61A-0C3F-4734-AA87-3DF5520909A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41721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65083-A616-4707-9175-0776CEAC4790}" type="datetimeFigureOut">
              <a:rPr lang="en-GB"/>
              <a:pPr>
                <a:defRPr/>
              </a:pPr>
              <a:t>23/06/2024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00969-23C9-4B9A-B2FD-0AACF4751C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9405585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4894-981D-4721-8D0C-38788AC1D914}" type="datetimeFigureOut">
              <a:rPr lang="en-GB"/>
              <a:pPr>
                <a:defRPr/>
              </a:pPr>
              <a:t>23/06/2024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B963C-F3F3-4437-93DF-89173BC0B0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6822405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725512-C343-4A18-A79C-887081C9BB3E}" type="datetimeFigureOut">
              <a:rPr lang="en-GB"/>
              <a:pPr>
                <a:defRPr/>
              </a:pPr>
              <a:t>23/06/2024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B8ED926-F806-40E0-8AD0-8236219FADB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4600" y="3657600"/>
            <a:ext cx="4148893" cy="287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1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I</a:t>
            </a:r>
            <a:r>
              <a:rPr lang="en-GB" sz="18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-</a:t>
            </a:r>
            <a:r>
              <a:rPr lang="en-GB" sz="181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19739" y="685800"/>
            <a:ext cx="126669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+mn-cs"/>
              </a:rPr>
              <a:t>I</a:t>
            </a:r>
            <a:r>
              <a:rPr lang="en-GB" sz="12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i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18133" y="914400"/>
            <a:ext cx="191110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600" b="1" dirty="0" err="1">
                <a:ln w="1905"/>
                <a:solidFill>
                  <a:srgbClr val="CC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Jj</a:t>
            </a:r>
            <a:endParaRPr lang="en-GB" sz="12600" b="1" dirty="0">
              <a:ln w="1905"/>
              <a:solidFill>
                <a:srgbClr val="CC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89853" y="3581400"/>
            <a:ext cx="212429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6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Kk</a:t>
            </a:r>
            <a:endParaRPr lang="en-GB" sz="12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978980" y="3733800"/>
            <a:ext cx="151676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00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Ll</a:t>
            </a:r>
            <a:endParaRPr lang="en-GB" sz="126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3078" name="Picture 2" descr="D:\clipart Flashcards\Real Estate\Real Estate (Ho - Z)\Igloo.wm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6363"/>
            <a:ext cx="9112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 descr="Lear J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1219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" descr="Kite 0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11096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7" descr="D:\clipart Flashcards\Food &amp; Drink\Fruits (J - Pe)\Lemon 01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43400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70984" y="1524000"/>
            <a:ext cx="294022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I</a:t>
            </a:r>
            <a:r>
              <a:rPr lang="en-GB" sz="26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i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4778375" y="609600"/>
            <a:ext cx="215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0000FF"/>
                </a:solidFill>
                <a:latin typeface="Comic Sans MS" panose="030F0702030302020204" pitchFamily="66" charset="0"/>
              </a:rPr>
              <a:t>i</a:t>
            </a:r>
            <a:r>
              <a:rPr lang="en-US" altLang="en-US" sz="7200" b="1">
                <a:latin typeface="Comic Sans MS" panose="030F0702030302020204" pitchFamily="66" charset="0"/>
              </a:rPr>
              <a:t>gloo</a:t>
            </a:r>
          </a:p>
        </p:txBody>
      </p:sp>
      <p:pic>
        <p:nvPicPr>
          <p:cNvPr id="4100" name="Picture 2" descr="D:\clipart Flashcards\Real Estate\Real Estate (Ho - Z)\Igloo.wm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62000"/>
            <a:ext cx="995363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4933950" y="5105400"/>
            <a:ext cx="2924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0000FF"/>
                </a:solidFill>
                <a:latin typeface="Comic Sans MS" panose="030F0702030302020204" pitchFamily="66" charset="0"/>
              </a:rPr>
              <a:t>i</a:t>
            </a:r>
            <a:r>
              <a:rPr lang="en-US" altLang="en-US" sz="7200" b="1">
                <a:latin typeface="Comic Sans MS" panose="030F0702030302020204" pitchFamily="66" charset="0"/>
              </a:rPr>
              <a:t>guana</a:t>
            </a:r>
          </a:p>
        </p:txBody>
      </p:sp>
      <p:pic>
        <p:nvPicPr>
          <p:cNvPr id="4102" name="Picture 2" descr="Iguana 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0"/>
            <a:ext cx="19812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47374" y="1066800"/>
            <a:ext cx="374653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0" b="1" dirty="0" err="1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Jj</a:t>
            </a:r>
            <a:endParaRPr lang="en-GB" sz="26000" b="1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694238" y="304800"/>
            <a:ext cx="15065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CC0099"/>
                </a:solidFill>
                <a:latin typeface="Comic Sans MS" panose="030F0702030302020204" pitchFamily="66" charset="0"/>
              </a:rPr>
              <a:t>j</a:t>
            </a:r>
            <a:r>
              <a:rPr lang="en-US" altLang="en-US" sz="7200" b="1">
                <a:latin typeface="Comic Sans MS" panose="030F0702030302020204" pitchFamily="66" charset="0"/>
              </a:rPr>
              <a:t>et</a:t>
            </a:r>
          </a:p>
        </p:txBody>
      </p:sp>
      <p:pic>
        <p:nvPicPr>
          <p:cNvPr id="5124" name="Picture 2" descr="Lear J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"/>
            <a:ext cx="14716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 descr="Bread &amp; Jam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53000"/>
            <a:ext cx="10668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5010150" y="5181600"/>
            <a:ext cx="1787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CC0099"/>
                </a:solidFill>
                <a:latin typeface="Comic Sans MS" panose="030F0702030302020204" pitchFamily="66" charset="0"/>
              </a:rPr>
              <a:t>j</a:t>
            </a:r>
            <a:r>
              <a:rPr lang="en-US" altLang="en-US" sz="7200" b="1">
                <a:latin typeface="Comic Sans MS" panose="030F0702030302020204" pitchFamily="66" charset="0"/>
              </a:rPr>
              <a:t>am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7555" y="1371600"/>
            <a:ext cx="402225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Kk</a:t>
            </a:r>
            <a:endParaRPr lang="en-GB" sz="260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4225925" y="457200"/>
            <a:ext cx="1892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k</a:t>
            </a:r>
            <a:r>
              <a:rPr lang="en-US" sz="7200" b="1" dirty="0">
                <a:latin typeface="Comic Sans MS" pitchFamily="66" charset="0"/>
                <a:cs typeface="Arial" charset="0"/>
              </a:rPr>
              <a:t>ite</a:t>
            </a:r>
          </a:p>
        </p:txBody>
      </p:sp>
      <p:pic>
        <p:nvPicPr>
          <p:cNvPr id="6148" name="Picture 2" descr="Kite 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11096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83113" y="5105400"/>
            <a:ext cx="41005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k</a:t>
            </a:r>
            <a:r>
              <a:rPr lang="en-US" sz="7200" b="1" dirty="0">
                <a:latin typeface="Comic Sans MS" pitchFamily="66" charset="0"/>
                <a:cs typeface="Arial" charset="0"/>
              </a:rPr>
              <a:t>angaroo</a:t>
            </a:r>
          </a:p>
        </p:txBody>
      </p:sp>
      <p:pic>
        <p:nvPicPr>
          <p:cNvPr id="6150" name="Picture 1" descr="D:\clipart Flashcards\Animals (Part 2)\Cartoons (K - Mo)\Kangaroo 05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81600"/>
            <a:ext cx="114300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34547" y="1295400"/>
            <a:ext cx="2935419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0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Ll</a:t>
            </a:r>
            <a:endParaRPr lang="en-GB" sz="260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4986338" y="533400"/>
            <a:ext cx="2640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009900"/>
                </a:solidFill>
                <a:latin typeface="Comic Sans MS" panose="030F0702030302020204" pitchFamily="66" charset="0"/>
              </a:rPr>
              <a:t>l</a:t>
            </a:r>
            <a:r>
              <a:rPr lang="en-US" altLang="en-US" sz="7200" b="1">
                <a:latin typeface="Comic Sans MS" panose="030F0702030302020204" pitchFamily="66" charset="0"/>
              </a:rPr>
              <a:t>emon</a:t>
            </a:r>
          </a:p>
        </p:txBody>
      </p:sp>
      <p:pic>
        <p:nvPicPr>
          <p:cNvPr id="7172" name="Picture 17" descr="D:\clipart Flashcards\Food &amp; Drink\Fruits (J - Pe)\Lemon 0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16525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5100638" y="5029200"/>
            <a:ext cx="215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 b="1">
                <a:solidFill>
                  <a:srgbClr val="009900"/>
                </a:solidFill>
                <a:latin typeface="Comic Sans MS" panose="030F0702030302020204" pitchFamily="66" charset="0"/>
              </a:rPr>
              <a:t>l</a:t>
            </a:r>
            <a:r>
              <a:rPr lang="en-US" altLang="en-US" sz="9600" b="1">
                <a:latin typeface="Comic Sans MS" panose="030F0702030302020204" pitchFamily="66" charset="0"/>
              </a:rPr>
              <a:t>ion</a:t>
            </a:r>
          </a:p>
        </p:txBody>
      </p:sp>
      <p:pic>
        <p:nvPicPr>
          <p:cNvPr id="7174" name="Picture 16" descr="D:\clipart Flashcards\Animals (Part 2)\Cartoons (K - Mo)\Lion 15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57800"/>
            <a:ext cx="17526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18</Words>
  <Application>Microsoft Office PowerPoint</Application>
  <PresentationFormat>On-screen Show (4:3)</PresentationFormat>
  <Paragraphs>18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kisito</dc:creator>
  <cp:lastModifiedBy>office</cp:lastModifiedBy>
  <cp:revision>89</cp:revision>
  <dcterms:created xsi:type="dcterms:W3CDTF">2012-01-19T14:37:27Z</dcterms:created>
  <dcterms:modified xsi:type="dcterms:W3CDTF">2024-06-23T08:04:15Z</dcterms:modified>
</cp:coreProperties>
</file>