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9" r:id="rId2"/>
    <p:sldId id="313" r:id="rId3"/>
    <p:sldId id="282" r:id="rId4"/>
    <p:sldId id="284" r:id="rId5"/>
    <p:sldId id="286" r:id="rId6"/>
    <p:sldId id="288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6600"/>
    <a:srgbClr val="CC3399"/>
    <a:srgbClr val="CC0099"/>
    <a:srgbClr val="9900CC"/>
    <a:srgbClr val="FF505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DACB40B0-D13A-4BB6-A5CB-8ABC4F3BE2A3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718F927D-50CA-4933-BBC7-1F6DB94D7EE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801FF1E-E17A-4234-B50D-168EC45C6B3E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050C8D-CA38-40B2-9010-7B0B3F7A040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0337CC-40C5-4883-BDB3-F2491EDBB244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07A71-221E-43A2-A6D7-82A913ACBE7D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A8A0D-59EF-4798-B1A1-BE7B9E69705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1848456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C939A-F650-41B9-992F-7433D8103C4B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4B25A-83C1-4883-BF67-4AEE68714A1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0416354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06D50-D633-40B2-8B08-ACB62AAAB6C3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16D97-60DA-48D0-A65A-06534E97980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9461097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BBF20-CE1C-4BBC-A1C8-A5B6EB159571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0F309-DC1A-424D-BC39-2B28D24BA2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2485584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A954-B06A-4ACE-8BF3-25D1707016C1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73E18-349F-4A57-BAF5-47E443C4C56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957774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B9F22-E9E7-4936-9BCC-ADBF480089C9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B750E-D54C-4A2B-879D-EFF34A48AEF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3450878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43B17-493C-4C09-B7AE-25A53C1B8575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3F8ED-575D-4881-91AF-0AC06E2E262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060920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6A1BB-6313-4127-B2FC-8DC58654FF13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54F3F-9408-40FC-AA1F-89C26C777A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0121008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E5C03-ECA0-47FC-8658-6E4837A0EC4F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E8C1F-D404-4D9D-8B84-2B7DD76C22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3340202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F6B7B-8004-4AE0-B0B7-957F266C3F73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ABD7A-B850-425D-A9FD-6F3A2D3E2F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7237873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EBE81-9F1E-42DB-A2AB-97A2C3AE019B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7DF436-39F7-40C5-8CBD-B0C45CD4669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8942887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0563C5-3837-439F-9B30-E16ABAB82026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73343D8-40D4-499C-9E94-4270436E3EE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43376" y="3352800"/>
            <a:ext cx="4886274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1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M</a:t>
            </a:r>
            <a:r>
              <a:rPr lang="en-GB" sz="181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-</a:t>
            </a:r>
            <a:r>
              <a:rPr lang="en-GB" sz="181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P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28148" y="685800"/>
            <a:ext cx="2866489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Mm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0" y="838200"/>
            <a:ext cx="2350323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 err="1">
                <a:ln w="1905"/>
                <a:solidFill>
                  <a:srgbClr val="CC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Nn</a:t>
            </a:r>
            <a:endParaRPr lang="en-GB" sz="12600" b="1" dirty="0">
              <a:ln w="1905"/>
              <a:solidFill>
                <a:srgbClr val="CC33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97435" y="3733800"/>
            <a:ext cx="232467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 err="1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Oo</a:t>
            </a:r>
            <a:endParaRPr lang="en-GB" sz="126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295632" y="3733800"/>
            <a:ext cx="190949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6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Pp</a:t>
            </a:r>
            <a:endParaRPr lang="en-GB" sz="12600" b="1" dirty="0">
              <a:ln w="1905"/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pic>
        <p:nvPicPr>
          <p:cNvPr id="3078" name="Picture 2" descr="Stuffed Monke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1198563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" descr="Nest &amp; Eggs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447800"/>
            <a:ext cx="1236663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" descr="Octopus 2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419600"/>
            <a:ext cx="13716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2" descr="Pig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572000"/>
            <a:ext cx="12192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19763" y="1066800"/>
            <a:ext cx="571823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Mm</a:t>
            </a:r>
            <a:endParaRPr lang="en-GB" sz="26000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52963" y="457200"/>
            <a:ext cx="3394075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rgbClr val="0000FF"/>
                </a:solidFill>
                <a:latin typeface="Comic Sans MS" pitchFamily="66" charset="0"/>
                <a:cs typeface="+mn-cs"/>
              </a:rPr>
              <a:t>m</a:t>
            </a:r>
            <a:r>
              <a:rPr lang="en-US" sz="7200" b="1" dirty="0">
                <a:latin typeface="Comic Sans MS" pitchFamily="66" charset="0"/>
                <a:cs typeface="+mn-cs"/>
              </a:rPr>
              <a:t>onkey</a:t>
            </a:r>
          </a:p>
        </p:txBody>
      </p:sp>
      <p:pic>
        <p:nvPicPr>
          <p:cNvPr id="4100" name="Picture 2" descr="Stuffed Monke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57200"/>
            <a:ext cx="152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600575" y="5029200"/>
            <a:ext cx="2833688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rgbClr val="0000FF"/>
                </a:solidFill>
                <a:latin typeface="Comic Sans MS" pitchFamily="66" charset="0"/>
                <a:cs typeface="+mn-cs"/>
              </a:rPr>
              <a:t>m</a:t>
            </a:r>
            <a:r>
              <a:rPr lang="en-US" sz="7200" b="1" dirty="0">
                <a:latin typeface="Comic Sans MS" pitchFamily="66" charset="0"/>
                <a:cs typeface="+mn-cs"/>
              </a:rPr>
              <a:t>ouse</a:t>
            </a:r>
          </a:p>
        </p:txBody>
      </p:sp>
      <p:pic>
        <p:nvPicPr>
          <p:cNvPr id="4102" name="Picture 8" descr="D:\clipart Flashcards\Animals (Part 2)\Land Animals (Li - O)\Mouse 06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029200"/>
            <a:ext cx="1493838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0" y="990600"/>
            <a:ext cx="465223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0" b="1" dirty="0" err="1">
                <a:ln w="1905"/>
                <a:solidFill>
                  <a:srgbClr val="CC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Nn</a:t>
            </a:r>
            <a:endParaRPr lang="en-GB" sz="26000" b="1" dirty="0">
              <a:ln w="1905"/>
              <a:solidFill>
                <a:srgbClr val="CC33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5073650" y="152400"/>
            <a:ext cx="22812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000" b="1">
                <a:solidFill>
                  <a:srgbClr val="CC3399"/>
                </a:solidFill>
                <a:latin typeface="Comic Sans MS" panose="030F0702030302020204" pitchFamily="66" charset="0"/>
              </a:rPr>
              <a:t>n</a:t>
            </a:r>
            <a:r>
              <a:rPr lang="en-US" altLang="en-US" sz="8000" b="1">
                <a:latin typeface="Comic Sans MS" panose="030F0702030302020204" pitchFamily="66" charset="0"/>
              </a:rPr>
              <a:t>est</a:t>
            </a:r>
          </a:p>
        </p:txBody>
      </p:sp>
      <p:pic>
        <p:nvPicPr>
          <p:cNvPr id="5124" name="Picture 2" descr="Nest &amp; Eggs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"/>
            <a:ext cx="1566863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5230813" y="5105400"/>
            <a:ext cx="23352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000" b="1">
                <a:solidFill>
                  <a:srgbClr val="CC3399"/>
                </a:solidFill>
                <a:latin typeface="Comic Sans MS" panose="030F0702030302020204" pitchFamily="66" charset="0"/>
              </a:rPr>
              <a:t>n</a:t>
            </a:r>
            <a:r>
              <a:rPr lang="en-US" altLang="en-US" sz="8000" b="1">
                <a:latin typeface="Comic Sans MS" panose="030F0702030302020204" pitchFamily="66" charset="0"/>
              </a:rPr>
              <a:t>ose</a:t>
            </a:r>
          </a:p>
        </p:txBody>
      </p:sp>
      <p:pic>
        <p:nvPicPr>
          <p:cNvPr id="5126" name="Picture 3" descr="D:\clipart Flashcards\Anatomy\Anatomy (H - Z)\Nose 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900613"/>
            <a:ext cx="1366838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35285" y="1219200"/>
            <a:ext cx="4600939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0" b="1" dirty="0" err="1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Oo</a:t>
            </a:r>
            <a:endParaRPr lang="en-GB" sz="260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00613" y="685800"/>
            <a:ext cx="3857625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+mn-cs"/>
              </a:rPr>
              <a:t>o</a:t>
            </a:r>
            <a:r>
              <a:rPr lang="en-US" sz="8000" b="1" dirty="0">
                <a:latin typeface="Comic Sans MS" pitchFamily="66" charset="0"/>
                <a:cs typeface="+mn-cs"/>
              </a:rPr>
              <a:t>ctopus</a:t>
            </a:r>
          </a:p>
        </p:txBody>
      </p:sp>
      <p:pic>
        <p:nvPicPr>
          <p:cNvPr id="6148" name="Picture 2" descr="Octopus 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57200"/>
            <a:ext cx="2057400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718050" y="4953000"/>
            <a:ext cx="2760663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+mn-cs"/>
              </a:rPr>
              <a:t>o</a:t>
            </a:r>
            <a:r>
              <a:rPr lang="en-US" sz="8000" b="1" dirty="0">
                <a:latin typeface="Comic Sans MS" pitchFamily="66" charset="0"/>
                <a:cs typeface="+mn-cs"/>
              </a:rPr>
              <a:t>tter</a:t>
            </a:r>
          </a:p>
        </p:txBody>
      </p:sp>
      <p:pic>
        <p:nvPicPr>
          <p:cNvPr id="6150" name="Picture 4" descr="D:\clipart Flashcards\Animals (Part 2)\Land Animals (Li - O)\Otter 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181600"/>
            <a:ext cx="23352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617077" y="990600"/>
            <a:ext cx="374333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Pp</a:t>
            </a:r>
            <a:endParaRPr lang="en-GB" sz="26000" b="1" dirty="0">
              <a:ln w="1905"/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125" y="457200"/>
            <a:ext cx="1563688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009900"/>
                </a:solidFill>
                <a:latin typeface="Comic Sans MS" pitchFamily="66" charset="0"/>
                <a:cs typeface="+mn-cs"/>
              </a:rPr>
              <a:t>p</a:t>
            </a:r>
            <a:r>
              <a:rPr lang="en-US" sz="8000" b="1" dirty="0">
                <a:latin typeface="Comic Sans MS" pitchFamily="66" charset="0"/>
                <a:cs typeface="+mn-cs"/>
              </a:rPr>
              <a:t>ig</a:t>
            </a:r>
          </a:p>
        </p:txBody>
      </p:sp>
      <p:pic>
        <p:nvPicPr>
          <p:cNvPr id="7172" name="Picture 2" descr="Pig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33400"/>
            <a:ext cx="13716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886200" y="5257800"/>
            <a:ext cx="48006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009900"/>
                </a:solidFill>
                <a:latin typeface="Comic Sans MS" pitchFamily="66" charset="0"/>
                <a:cs typeface="+mn-cs"/>
              </a:rPr>
              <a:t>p</a:t>
            </a:r>
            <a:r>
              <a:rPr lang="en-US" sz="8000" b="1" dirty="0">
                <a:latin typeface="Comic Sans MS" pitchFamily="66" charset="0"/>
                <a:cs typeface="+mn-cs"/>
              </a:rPr>
              <a:t>encil</a:t>
            </a:r>
          </a:p>
        </p:txBody>
      </p:sp>
      <p:pic>
        <p:nvPicPr>
          <p:cNvPr id="7174" name="Picture 4" descr="D:\clipart Flashcards\Education &amp; Schools (Part 2)\School Supplies (P - Z)\Pencil 0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253266">
            <a:off x="2782888" y="4438650"/>
            <a:ext cx="793750" cy="215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18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kisito</dc:creator>
  <cp:lastModifiedBy>office</cp:lastModifiedBy>
  <cp:revision>87</cp:revision>
  <dcterms:created xsi:type="dcterms:W3CDTF">2012-01-19T14:37:27Z</dcterms:created>
  <dcterms:modified xsi:type="dcterms:W3CDTF">2024-06-23T08:45:21Z</dcterms:modified>
</cp:coreProperties>
</file>