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504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48" y="806823"/>
            <a:ext cx="8243046" cy="220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3629"/>
            <a:ext cx="9448800" cy="2964442"/>
          </a:xfrm>
        </p:spPr>
        <p:txBody>
          <a:bodyPr/>
          <a:lstStyle/>
          <a:p>
            <a:r>
              <a:rPr lang="prs-AF" dirty="0" smtClean="0"/>
              <a:t>  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805518" y="2104574"/>
            <a:ext cx="5365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prs-AF" sz="4000" kern="1400" spc="-50" dirty="0">
                <a:latin typeface="Rockwell Condensed" panose="020606030504050201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امتحان عملیه تفریق</a:t>
            </a:r>
            <a:endParaRPr lang="en-US" sz="4000" kern="1400" spc="-50" dirty="0">
              <a:latin typeface="Rockwell Condensed" panose="020606030504050201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0078" y="2958606"/>
            <a:ext cx="11074400" cy="3332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4400" dirty="0" smtClean="0">
                <a:solidFill>
                  <a:srgbClr val="32657A"/>
                </a:solidFill>
                <a:cs typeface="2  Titr" panose="00000700000000000000" pitchFamily="2" charset="-78"/>
              </a:rPr>
              <a:t>برای </a:t>
            </a:r>
            <a:r>
              <a:rPr lang="fa-IR" sz="4400" dirty="0">
                <a:solidFill>
                  <a:srgbClr val="32657A"/>
                </a:solidFill>
                <a:cs typeface="2  Titr" panose="00000700000000000000" pitchFamily="2" charset="-78"/>
              </a:rPr>
              <a:t>این </a:t>
            </a:r>
            <a:r>
              <a:rPr lang="fa-IR" sz="4400" dirty="0" smtClean="0">
                <a:solidFill>
                  <a:srgbClr val="32657A"/>
                </a:solidFill>
                <a:cs typeface="2  Titr" panose="00000700000000000000" pitchFamily="2" charset="-78"/>
              </a:rPr>
              <a:t>منظور حاصل تفریق </a:t>
            </a:r>
            <a:r>
              <a:rPr lang="fa-IR" sz="4400" dirty="0">
                <a:solidFill>
                  <a:srgbClr val="32657A"/>
                </a:solidFill>
                <a:cs typeface="2  Titr" panose="00000700000000000000" pitchFamily="2" charset="-78"/>
              </a:rPr>
              <a:t>را با </a:t>
            </a:r>
            <a:r>
              <a:rPr lang="fa-IR" sz="4400" dirty="0" smtClean="0">
                <a:solidFill>
                  <a:srgbClr val="32657A"/>
                </a:solidFill>
                <a:cs typeface="2  Titr" panose="00000700000000000000" pitchFamily="2" charset="-78"/>
              </a:rPr>
              <a:t> مفروق </a:t>
            </a:r>
            <a:r>
              <a:rPr lang="fa-IR" sz="4400" dirty="0">
                <a:solidFill>
                  <a:srgbClr val="32657A"/>
                </a:solidFill>
                <a:cs typeface="2  Titr" panose="00000700000000000000" pitchFamily="2" charset="-78"/>
              </a:rPr>
              <a:t>جمع </a:t>
            </a:r>
            <a:r>
              <a:rPr lang="fa-IR" sz="4400" dirty="0" smtClean="0">
                <a:solidFill>
                  <a:srgbClr val="32657A"/>
                </a:solidFill>
                <a:cs typeface="2  Titr" panose="00000700000000000000" pitchFamily="2" charset="-78"/>
              </a:rPr>
              <a:t>مینمائیم</a:t>
            </a:r>
            <a:r>
              <a:rPr lang="fa-IR" sz="4400" dirty="0">
                <a:solidFill>
                  <a:srgbClr val="32657A"/>
                </a:solidFill>
                <a:cs typeface="2  Titr" panose="00000700000000000000" pitchFamily="2" charset="-78"/>
              </a:rPr>
              <a:t>، </a:t>
            </a:r>
            <a:r>
              <a:rPr lang="fa-IR" sz="4400" dirty="0" smtClean="0">
                <a:solidFill>
                  <a:srgbClr val="32657A"/>
                </a:solidFill>
                <a:cs typeface="2  Titr" panose="00000700000000000000" pitchFamily="2" charset="-78"/>
              </a:rPr>
              <a:t>درصورتیکه  مســاوی  </a:t>
            </a:r>
            <a:r>
              <a:rPr lang="fa-IR" sz="4400" dirty="0">
                <a:solidFill>
                  <a:srgbClr val="32657A"/>
                </a:solidFill>
                <a:cs typeface="2  Titr" panose="00000700000000000000" pitchFamily="2" charset="-78"/>
              </a:rPr>
              <a:t>به مفروق منه </a:t>
            </a:r>
            <a:r>
              <a:rPr lang="fa-IR" sz="4400" dirty="0" smtClean="0">
                <a:solidFill>
                  <a:srgbClr val="32657A"/>
                </a:solidFill>
                <a:cs typeface="2  Titr" panose="00000700000000000000" pitchFamily="2" charset="-78"/>
              </a:rPr>
              <a:t>گردد عملیه </a:t>
            </a:r>
            <a:r>
              <a:rPr lang="fa-IR" sz="4400" dirty="0">
                <a:solidFill>
                  <a:srgbClr val="32657A"/>
                </a:solidFill>
                <a:cs typeface="2  Titr" panose="00000700000000000000" pitchFamily="2" charset="-78"/>
              </a:rPr>
              <a:t>درست اجرا شده است.</a:t>
            </a:r>
            <a:endParaRPr lang="en-US" sz="4400" dirty="0">
              <a:solidFill>
                <a:srgbClr val="32657A"/>
              </a:solidFill>
              <a:cs typeface="2  Titr" panose="00000700000000000000" pitchFamily="2" charset="-78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DC3CDC8-6625-4710-A4D0-2EA6B2A60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9448800" y="365125"/>
            <a:ext cx="2311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4400" b="1" dirty="0">
                <a:solidFill>
                  <a:srgbClr val="FF0000"/>
                </a:solidFill>
                <a:cs typeface="2  Titr" pitchFamily="2" charset="-78"/>
              </a:rPr>
              <a:t>مثال:</a:t>
            </a:r>
          </a:p>
          <a:p>
            <a:pPr algn="r" rtl="1"/>
            <a:r>
              <a:rPr lang="fa-IR" sz="4400" dirty="0">
                <a:solidFill>
                  <a:srgbClr val="FF0000"/>
                </a:solidFill>
                <a:cs typeface="2  Titr" pitchFamily="2" charset="-78"/>
              </a:rPr>
              <a:t>   </a:t>
            </a:r>
          </a:p>
          <a:p>
            <a:pPr algn="r" rtl="1"/>
            <a:endParaRPr lang="fa-IR" sz="4400" b="1" dirty="0">
              <a:solidFill>
                <a:srgbClr val="FF0000"/>
              </a:solidFill>
              <a:cs typeface="2  Titr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00400" y="1371600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𝟐𝟒𝟕𝟖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371600"/>
                <a:ext cx="16764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52800" y="21877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𝟖𝟕𝟐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187714"/>
                <a:ext cx="16764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743200" y="3048000"/>
            <a:ext cx="2590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43200" y="2133601"/>
                <a:ext cx="83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33601"/>
                <a:ext cx="8382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14800" y="3025914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025914"/>
                <a:ext cx="6858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86200" y="3048000"/>
                <a:ext cx="45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048000"/>
                <a:ext cx="4572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81400" y="3048000"/>
                <a:ext cx="45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048000"/>
                <a:ext cx="457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24200" y="30480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048000"/>
                <a:ext cx="6858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15200" y="15019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𝟏𝟔𝟎𝟔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501914"/>
                <a:ext cx="16764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781800" y="2293204"/>
                <a:ext cx="83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293204"/>
                <a:ext cx="8382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543800" y="23401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𝟖𝟕𝟐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340114"/>
                <a:ext cx="167640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6858000" y="3200400"/>
            <a:ext cx="2590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67600" y="31783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𝟐𝟒𝟕𝟖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178314"/>
                <a:ext cx="167640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29000" y="41689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𝟐𝟒𝟕𝟖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168914"/>
                <a:ext cx="167640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819400" y="4884004"/>
                <a:ext cx="8382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84004"/>
                <a:ext cx="838200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29000" y="48547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𝟏𝟔𝟎𝟔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854714"/>
                <a:ext cx="1676400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2895600" y="5638800"/>
            <a:ext cx="2590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657600" y="5616714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𝟖𝟕𝟐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616714"/>
                <a:ext cx="167640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DC3CDC8-6625-4710-A4D0-2EA6B2A60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0010" y="1589476"/>
            <a:ext cx="3146614" cy="395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9483" y="1640582"/>
            <a:ext cx="3644153" cy="37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29425" y="1933496"/>
            <a:ext cx="3200400" cy="2552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5975" y="1961992"/>
            <a:ext cx="3314700" cy="25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30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</TotalTime>
  <Words>48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2  Titr</vt:lpstr>
      <vt:lpstr>Arial</vt:lpstr>
      <vt:lpstr>Cambria Math</vt:lpstr>
      <vt:lpstr>Century Gothic</vt:lpstr>
      <vt:lpstr>Rockwell Condensed</vt:lpstr>
      <vt:lpstr>Times New Roman</vt:lpstr>
      <vt:lpstr>Wingdings 3</vt:lpstr>
      <vt:lpstr>Vapor Trail</vt:lpstr>
      <vt:lpstr> 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Windows User</dc:creator>
  <cp:lastModifiedBy>Windows User</cp:lastModifiedBy>
  <cp:revision>2</cp:revision>
  <dcterms:created xsi:type="dcterms:W3CDTF">2024-09-04T18:43:10Z</dcterms:created>
  <dcterms:modified xsi:type="dcterms:W3CDTF">2024-09-04T18:58:56Z</dcterms:modified>
</cp:coreProperties>
</file>