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380" r:id="rId2"/>
    <p:sldId id="386" r:id="rId3"/>
    <p:sldId id="413" r:id="rId4"/>
    <p:sldId id="417" r:id="rId5"/>
    <p:sldId id="426" r:id="rId6"/>
    <p:sldId id="383" r:id="rId7"/>
    <p:sldId id="418" r:id="rId8"/>
    <p:sldId id="427" r:id="rId9"/>
    <p:sldId id="428" r:id="rId10"/>
    <p:sldId id="429" r:id="rId11"/>
    <p:sldId id="430" r:id="rId12"/>
    <p:sldId id="43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  <a:srgbClr val="F4979D"/>
    <a:srgbClr val="AAE7F0"/>
    <a:srgbClr val="009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71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8D99B-15ED-4452-916B-83F591A2E11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BDC26E17-2D03-47C7-81F3-59ECDAF38B76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Colors</a:t>
          </a:r>
        </a:p>
      </dgm:t>
    </dgm:pt>
    <dgm:pt modelId="{310EDCF2-D8A1-42CB-A80C-0DC2E6062832}" type="parTrans" cxnId="{4A1AA78E-A957-493B-9424-B9D52A9FA8D8}">
      <dgm:prSet/>
      <dgm:spPr/>
      <dgm:t>
        <a:bodyPr/>
        <a:lstStyle/>
        <a:p>
          <a:endParaRPr lang="en-US"/>
        </a:p>
      </dgm:t>
    </dgm:pt>
    <dgm:pt modelId="{C9EE40F2-8250-40BD-BF25-D8E88436202E}" type="sibTrans" cxnId="{4A1AA78E-A957-493B-9424-B9D52A9FA8D8}">
      <dgm:prSet/>
      <dgm:spPr/>
      <dgm:t>
        <a:bodyPr/>
        <a:lstStyle/>
        <a:p>
          <a:endParaRPr lang="en-US"/>
        </a:p>
      </dgm:t>
    </dgm:pt>
    <dgm:pt modelId="{66F91C08-9DCC-4DFA-B11A-9B9B3BF0EBA4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Fonts </a:t>
          </a:r>
        </a:p>
      </dgm:t>
    </dgm:pt>
    <dgm:pt modelId="{15552A85-3BB0-4860-89B6-3239616F91BF}" type="parTrans" cxnId="{49798463-2051-48A0-AF76-5A68F0822198}">
      <dgm:prSet/>
      <dgm:spPr/>
      <dgm:t>
        <a:bodyPr/>
        <a:lstStyle/>
        <a:p>
          <a:endParaRPr lang="en-US"/>
        </a:p>
      </dgm:t>
    </dgm:pt>
    <dgm:pt modelId="{03112214-2E30-4453-BB7A-AD6A6CD26743}" type="sibTrans" cxnId="{49798463-2051-48A0-AF76-5A68F0822198}">
      <dgm:prSet/>
      <dgm:spPr/>
      <dgm:t>
        <a:bodyPr/>
        <a:lstStyle/>
        <a:p>
          <a:endParaRPr lang="en-US"/>
        </a:p>
      </dgm:t>
    </dgm:pt>
    <dgm:pt modelId="{49ABA28B-F9D2-45AC-A27B-33C1B8454B42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Spacing</a:t>
          </a:r>
        </a:p>
      </dgm:t>
    </dgm:pt>
    <dgm:pt modelId="{FE0B892B-C4BC-4AE9-BB4C-97EAFE0228E8}" type="parTrans" cxnId="{2F501ED3-DBE7-4C3C-8C73-FC636BDB9C8F}">
      <dgm:prSet/>
      <dgm:spPr/>
      <dgm:t>
        <a:bodyPr/>
        <a:lstStyle/>
        <a:p>
          <a:endParaRPr lang="en-US"/>
        </a:p>
      </dgm:t>
    </dgm:pt>
    <dgm:pt modelId="{BBFC5707-4E72-43A6-8F71-B06B587A5BF8}" type="sibTrans" cxnId="{2F501ED3-DBE7-4C3C-8C73-FC636BDB9C8F}">
      <dgm:prSet/>
      <dgm:spPr/>
      <dgm:t>
        <a:bodyPr/>
        <a:lstStyle/>
        <a:p>
          <a:endParaRPr lang="en-US"/>
        </a:p>
      </dgm:t>
    </dgm:pt>
    <dgm:pt modelId="{65C8F235-B139-4CE1-859E-57AA1B7DB933}" type="pres">
      <dgm:prSet presAssocID="{FA28D99B-15ED-4452-916B-83F591A2E119}" presName="root" presStyleCnt="0">
        <dgm:presLayoutVars>
          <dgm:dir/>
          <dgm:resizeHandles val="exact"/>
        </dgm:presLayoutVars>
      </dgm:prSet>
      <dgm:spPr/>
    </dgm:pt>
    <dgm:pt modelId="{C56D4CCB-BAE3-48A2-B2E7-C4A494427CA3}" type="pres">
      <dgm:prSet presAssocID="{BDC26E17-2D03-47C7-81F3-59ECDAF38B76}" presName="compNode" presStyleCnt="0"/>
      <dgm:spPr/>
    </dgm:pt>
    <dgm:pt modelId="{AEB2C6D8-B178-4E1D-A04B-75ED22E61230}" type="pres">
      <dgm:prSet presAssocID="{BDC26E17-2D03-47C7-81F3-59ECDAF38B76}" presName="bgRect" presStyleLbl="bgShp" presStyleIdx="0" presStyleCnt="3"/>
      <dgm:spPr/>
    </dgm:pt>
    <dgm:pt modelId="{4FEE2261-3D81-4714-9BB1-CFCDE30A296A}" type="pres">
      <dgm:prSet presAssocID="{BDC26E17-2D03-47C7-81F3-59ECDAF38B7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e HTML"/>
        </a:ext>
      </dgm:extLst>
    </dgm:pt>
    <dgm:pt modelId="{9386EC08-B726-4B56-B842-6569A2EC724A}" type="pres">
      <dgm:prSet presAssocID="{BDC26E17-2D03-47C7-81F3-59ECDAF38B76}" presName="spaceRect" presStyleCnt="0"/>
      <dgm:spPr/>
    </dgm:pt>
    <dgm:pt modelId="{3C1A9B4B-96CE-4A02-B943-ACCEEC6BFB94}" type="pres">
      <dgm:prSet presAssocID="{BDC26E17-2D03-47C7-81F3-59ECDAF38B76}" presName="parTx" presStyleLbl="revTx" presStyleIdx="0" presStyleCnt="3">
        <dgm:presLayoutVars>
          <dgm:chMax val="0"/>
          <dgm:chPref val="0"/>
        </dgm:presLayoutVars>
      </dgm:prSet>
      <dgm:spPr/>
    </dgm:pt>
    <dgm:pt modelId="{296DB293-138C-4031-AC77-F0D99BFF24B8}" type="pres">
      <dgm:prSet presAssocID="{C9EE40F2-8250-40BD-BF25-D8E88436202E}" presName="sibTrans" presStyleCnt="0"/>
      <dgm:spPr/>
    </dgm:pt>
    <dgm:pt modelId="{DA4E9DEB-9BF9-4B2F-98EF-177B4E9F9EE7}" type="pres">
      <dgm:prSet presAssocID="{66F91C08-9DCC-4DFA-B11A-9B9B3BF0EBA4}" presName="compNode" presStyleCnt="0"/>
      <dgm:spPr/>
    </dgm:pt>
    <dgm:pt modelId="{07E77D47-99A5-4FB5-A43F-6036B52FCC74}" type="pres">
      <dgm:prSet presAssocID="{66F91C08-9DCC-4DFA-B11A-9B9B3BF0EBA4}" presName="bgRect" presStyleLbl="bgShp" presStyleIdx="1" presStyleCnt="3"/>
      <dgm:spPr/>
    </dgm:pt>
    <dgm:pt modelId="{33EC79D7-146C-4778-BD14-D6353C8E790F}" type="pres">
      <dgm:prSet presAssocID="{66F91C08-9DCC-4DFA-B11A-9B9B3BF0EBA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site"/>
        </a:ext>
      </dgm:extLst>
    </dgm:pt>
    <dgm:pt modelId="{47C28B2F-8320-42D9-89A3-488D8314AFC2}" type="pres">
      <dgm:prSet presAssocID="{66F91C08-9DCC-4DFA-B11A-9B9B3BF0EBA4}" presName="spaceRect" presStyleCnt="0"/>
      <dgm:spPr/>
    </dgm:pt>
    <dgm:pt modelId="{3BA5F9F6-693C-456E-BB98-FF9E5E36C3DE}" type="pres">
      <dgm:prSet presAssocID="{66F91C08-9DCC-4DFA-B11A-9B9B3BF0EBA4}" presName="parTx" presStyleLbl="revTx" presStyleIdx="1" presStyleCnt="3">
        <dgm:presLayoutVars>
          <dgm:chMax val="0"/>
          <dgm:chPref val="0"/>
        </dgm:presLayoutVars>
      </dgm:prSet>
      <dgm:spPr/>
    </dgm:pt>
    <dgm:pt modelId="{D6E42D59-8922-4E55-AED1-1CEAD3DEF051}" type="pres">
      <dgm:prSet presAssocID="{03112214-2E30-4453-BB7A-AD6A6CD26743}" presName="sibTrans" presStyleCnt="0"/>
      <dgm:spPr/>
    </dgm:pt>
    <dgm:pt modelId="{05113086-FD5D-410D-8080-3E24B7152151}" type="pres">
      <dgm:prSet presAssocID="{49ABA28B-F9D2-45AC-A27B-33C1B8454B42}" presName="compNode" presStyleCnt="0"/>
      <dgm:spPr/>
    </dgm:pt>
    <dgm:pt modelId="{A54346F5-4DE1-4E36-A4FB-D18241CBF122}" type="pres">
      <dgm:prSet presAssocID="{49ABA28B-F9D2-45AC-A27B-33C1B8454B42}" presName="bgRect" presStyleLbl="bgShp" presStyleIdx="2" presStyleCnt="3"/>
      <dgm:spPr/>
    </dgm:pt>
    <dgm:pt modelId="{D97AA1B5-DC95-4CE1-B4B4-550C42184950}" type="pres">
      <dgm:prSet presAssocID="{49ABA28B-F9D2-45AC-A27B-33C1B8454B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in Text"/>
        </a:ext>
      </dgm:extLst>
    </dgm:pt>
    <dgm:pt modelId="{CE6F050E-F778-4E52-9E13-591A2AA25844}" type="pres">
      <dgm:prSet presAssocID="{49ABA28B-F9D2-45AC-A27B-33C1B8454B42}" presName="spaceRect" presStyleCnt="0"/>
      <dgm:spPr/>
    </dgm:pt>
    <dgm:pt modelId="{A120DD3C-55DF-4123-8048-61AA980529AE}" type="pres">
      <dgm:prSet presAssocID="{49ABA28B-F9D2-45AC-A27B-33C1B8454B4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8F4AA35-767E-490A-9A35-30EC5B075240}" type="presOf" srcId="{BDC26E17-2D03-47C7-81F3-59ECDAF38B76}" destId="{3C1A9B4B-96CE-4A02-B943-ACCEEC6BFB94}" srcOrd="0" destOrd="0" presId="urn:microsoft.com/office/officeart/2018/2/layout/IconVerticalSolidList"/>
    <dgm:cxn modelId="{49798463-2051-48A0-AF76-5A68F0822198}" srcId="{FA28D99B-15ED-4452-916B-83F591A2E119}" destId="{66F91C08-9DCC-4DFA-B11A-9B9B3BF0EBA4}" srcOrd="1" destOrd="0" parTransId="{15552A85-3BB0-4860-89B6-3239616F91BF}" sibTransId="{03112214-2E30-4453-BB7A-AD6A6CD26743}"/>
    <dgm:cxn modelId="{75562186-B006-40BB-A61B-E6452E7757C5}" type="presOf" srcId="{66F91C08-9DCC-4DFA-B11A-9B9B3BF0EBA4}" destId="{3BA5F9F6-693C-456E-BB98-FF9E5E36C3DE}" srcOrd="0" destOrd="0" presId="urn:microsoft.com/office/officeart/2018/2/layout/IconVerticalSolidList"/>
    <dgm:cxn modelId="{4A1AA78E-A957-493B-9424-B9D52A9FA8D8}" srcId="{FA28D99B-15ED-4452-916B-83F591A2E119}" destId="{BDC26E17-2D03-47C7-81F3-59ECDAF38B76}" srcOrd="0" destOrd="0" parTransId="{310EDCF2-D8A1-42CB-A80C-0DC2E6062832}" sibTransId="{C9EE40F2-8250-40BD-BF25-D8E88436202E}"/>
    <dgm:cxn modelId="{4CC37AC2-9F6E-4561-8988-F92B11104C62}" type="presOf" srcId="{FA28D99B-15ED-4452-916B-83F591A2E119}" destId="{65C8F235-B139-4CE1-859E-57AA1B7DB933}" srcOrd="0" destOrd="0" presId="urn:microsoft.com/office/officeart/2018/2/layout/IconVerticalSolidList"/>
    <dgm:cxn modelId="{2F501ED3-DBE7-4C3C-8C73-FC636BDB9C8F}" srcId="{FA28D99B-15ED-4452-916B-83F591A2E119}" destId="{49ABA28B-F9D2-45AC-A27B-33C1B8454B42}" srcOrd="2" destOrd="0" parTransId="{FE0B892B-C4BC-4AE9-BB4C-97EAFE0228E8}" sibTransId="{BBFC5707-4E72-43A6-8F71-B06B587A5BF8}"/>
    <dgm:cxn modelId="{13D3A7F7-E31F-49B5-A624-54CCFAA3FA16}" type="presOf" srcId="{49ABA28B-F9D2-45AC-A27B-33C1B8454B42}" destId="{A120DD3C-55DF-4123-8048-61AA980529AE}" srcOrd="0" destOrd="0" presId="urn:microsoft.com/office/officeart/2018/2/layout/IconVerticalSolidList"/>
    <dgm:cxn modelId="{C85FD036-7ED4-4DF9-8297-657E59D358D4}" type="presParOf" srcId="{65C8F235-B139-4CE1-859E-57AA1B7DB933}" destId="{C56D4CCB-BAE3-48A2-B2E7-C4A494427CA3}" srcOrd="0" destOrd="0" presId="urn:microsoft.com/office/officeart/2018/2/layout/IconVerticalSolidList"/>
    <dgm:cxn modelId="{77C8CE0C-6AC4-478F-9A74-F877D64F0D8A}" type="presParOf" srcId="{C56D4CCB-BAE3-48A2-B2E7-C4A494427CA3}" destId="{AEB2C6D8-B178-4E1D-A04B-75ED22E61230}" srcOrd="0" destOrd="0" presId="urn:microsoft.com/office/officeart/2018/2/layout/IconVerticalSolidList"/>
    <dgm:cxn modelId="{3F47E99D-C819-4655-9ED3-46AA2F72F6D3}" type="presParOf" srcId="{C56D4CCB-BAE3-48A2-B2E7-C4A494427CA3}" destId="{4FEE2261-3D81-4714-9BB1-CFCDE30A296A}" srcOrd="1" destOrd="0" presId="urn:microsoft.com/office/officeart/2018/2/layout/IconVerticalSolidList"/>
    <dgm:cxn modelId="{2E6C4BE0-1E99-4751-A7DA-4F348768294E}" type="presParOf" srcId="{C56D4CCB-BAE3-48A2-B2E7-C4A494427CA3}" destId="{9386EC08-B726-4B56-B842-6569A2EC724A}" srcOrd="2" destOrd="0" presId="urn:microsoft.com/office/officeart/2018/2/layout/IconVerticalSolidList"/>
    <dgm:cxn modelId="{1F5B45E7-582B-4A6E-B49C-8E127A5113EF}" type="presParOf" srcId="{C56D4CCB-BAE3-48A2-B2E7-C4A494427CA3}" destId="{3C1A9B4B-96CE-4A02-B943-ACCEEC6BFB94}" srcOrd="3" destOrd="0" presId="urn:microsoft.com/office/officeart/2018/2/layout/IconVerticalSolidList"/>
    <dgm:cxn modelId="{A78A638C-B457-44C0-9068-0DDD28AAFDD8}" type="presParOf" srcId="{65C8F235-B139-4CE1-859E-57AA1B7DB933}" destId="{296DB293-138C-4031-AC77-F0D99BFF24B8}" srcOrd="1" destOrd="0" presId="urn:microsoft.com/office/officeart/2018/2/layout/IconVerticalSolidList"/>
    <dgm:cxn modelId="{06927FD6-F616-4191-9AA4-5535B3A2BADE}" type="presParOf" srcId="{65C8F235-B139-4CE1-859E-57AA1B7DB933}" destId="{DA4E9DEB-9BF9-4B2F-98EF-177B4E9F9EE7}" srcOrd="2" destOrd="0" presId="urn:microsoft.com/office/officeart/2018/2/layout/IconVerticalSolidList"/>
    <dgm:cxn modelId="{80B754C3-CC85-427D-897B-D183C4A8E62A}" type="presParOf" srcId="{DA4E9DEB-9BF9-4B2F-98EF-177B4E9F9EE7}" destId="{07E77D47-99A5-4FB5-A43F-6036B52FCC74}" srcOrd="0" destOrd="0" presId="urn:microsoft.com/office/officeart/2018/2/layout/IconVerticalSolidList"/>
    <dgm:cxn modelId="{44CEF53D-0125-48F4-9EBB-A260E86E1B1D}" type="presParOf" srcId="{DA4E9DEB-9BF9-4B2F-98EF-177B4E9F9EE7}" destId="{33EC79D7-146C-4778-BD14-D6353C8E790F}" srcOrd="1" destOrd="0" presId="urn:microsoft.com/office/officeart/2018/2/layout/IconVerticalSolidList"/>
    <dgm:cxn modelId="{2B320D94-F6AB-43D2-BCF2-4E214FFE8A41}" type="presParOf" srcId="{DA4E9DEB-9BF9-4B2F-98EF-177B4E9F9EE7}" destId="{47C28B2F-8320-42D9-89A3-488D8314AFC2}" srcOrd="2" destOrd="0" presId="urn:microsoft.com/office/officeart/2018/2/layout/IconVerticalSolidList"/>
    <dgm:cxn modelId="{96FCE55D-6219-4FF5-9A62-BA30847C1357}" type="presParOf" srcId="{DA4E9DEB-9BF9-4B2F-98EF-177B4E9F9EE7}" destId="{3BA5F9F6-693C-456E-BB98-FF9E5E36C3DE}" srcOrd="3" destOrd="0" presId="urn:microsoft.com/office/officeart/2018/2/layout/IconVerticalSolidList"/>
    <dgm:cxn modelId="{07D5DC65-61AB-459B-904C-70FADA255B38}" type="presParOf" srcId="{65C8F235-B139-4CE1-859E-57AA1B7DB933}" destId="{D6E42D59-8922-4E55-AED1-1CEAD3DEF051}" srcOrd="3" destOrd="0" presId="urn:microsoft.com/office/officeart/2018/2/layout/IconVerticalSolidList"/>
    <dgm:cxn modelId="{792E5D0D-5F7A-4E8E-9629-DFFF5D4FE638}" type="presParOf" srcId="{65C8F235-B139-4CE1-859E-57AA1B7DB933}" destId="{05113086-FD5D-410D-8080-3E24B7152151}" srcOrd="4" destOrd="0" presId="urn:microsoft.com/office/officeart/2018/2/layout/IconVerticalSolidList"/>
    <dgm:cxn modelId="{D0949430-0309-49B4-805D-D98871F89CD9}" type="presParOf" srcId="{05113086-FD5D-410D-8080-3E24B7152151}" destId="{A54346F5-4DE1-4E36-A4FB-D18241CBF122}" srcOrd="0" destOrd="0" presId="urn:microsoft.com/office/officeart/2018/2/layout/IconVerticalSolidList"/>
    <dgm:cxn modelId="{F5023096-8D02-4031-8585-A68F54F95987}" type="presParOf" srcId="{05113086-FD5D-410D-8080-3E24B7152151}" destId="{D97AA1B5-DC95-4CE1-B4B4-550C42184950}" srcOrd="1" destOrd="0" presId="urn:microsoft.com/office/officeart/2018/2/layout/IconVerticalSolidList"/>
    <dgm:cxn modelId="{CAD736CC-24B1-4B1F-8AC6-36FF9B6ABBBC}" type="presParOf" srcId="{05113086-FD5D-410D-8080-3E24B7152151}" destId="{CE6F050E-F778-4E52-9E13-591A2AA25844}" srcOrd="2" destOrd="0" presId="urn:microsoft.com/office/officeart/2018/2/layout/IconVerticalSolidList"/>
    <dgm:cxn modelId="{64574008-1B8C-459C-ADED-7E15EA47D1DF}" type="presParOf" srcId="{05113086-FD5D-410D-8080-3E24B7152151}" destId="{A120DD3C-55DF-4123-8048-61AA980529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2C6D8-B178-4E1D-A04B-75ED22E61230}">
      <dsp:nvSpPr>
        <dsp:cNvPr id="0" name=""/>
        <dsp:cNvSpPr/>
      </dsp:nvSpPr>
      <dsp:spPr>
        <a:xfrm>
          <a:off x="0" y="473"/>
          <a:ext cx="6487955" cy="11089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E2261-3D81-4714-9BB1-CFCDE30A296A}">
      <dsp:nvSpPr>
        <dsp:cNvPr id="0" name=""/>
        <dsp:cNvSpPr/>
      </dsp:nvSpPr>
      <dsp:spPr>
        <a:xfrm>
          <a:off x="335465" y="249993"/>
          <a:ext cx="609936" cy="6099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A9B4B-96CE-4A02-B943-ACCEEC6BFB94}">
      <dsp:nvSpPr>
        <dsp:cNvPr id="0" name=""/>
        <dsp:cNvSpPr/>
      </dsp:nvSpPr>
      <dsp:spPr>
        <a:xfrm>
          <a:off x="1280866" y="473"/>
          <a:ext cx="5207088" cy="110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67" tIns="117367" rIns="117367" bIns="11736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Colors</a:t>
          </a:r>
        </a:p>
      </dsp:txBody>
      <dsp:txXfrm>
        <a:off x="1280866" y="473"/>
        <a:ext cx="5207088" cy="1108975"/>
      </dsp:txXfrm>
    </dsp:sp>
    <dsp:sp modelId="{07E77D47-99A5-4FB5-A43F-6036B52FCC74}">
      <dsp:nvSpPr>
        <dsp:cNvPr id="0" name=""/>
        <dsp:cNvSpPr/>
      </dsp:nvSpPr>
      <dsp:spPr>
        <a:xfrm>
          <a:off x="0" y="1386693"/>
          <a:ext cx="6487955" cy="11089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C79D7-146C-4778-BD14-D6353C8E790F}">
      <dsp:nvSpPr>
        <dsp:cNvPr id="0" name=""/>
        <dsp:cNvSpPr/>
      </dsp:nvSpPr>
      <dsp:spPr>
        <a:xfrm>
          <a:off x="335465" y="1636212"/>
          <a:ext cx="609936" cy="6099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5F9F6-693C-456E-BB98-FF9E5E36C3DE}">
      <dsp:nvSpPr>
        <dsp:cNvPr id="0" name=""/>
        <dsp:cNvSpPr/>
      </dsp:nvSpPr>
      <dsp:spPr>
        <a:xfrm>
          <a:off x="1280866" y="1386693"/>
          <a:ext cx="5207088" cy="110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67" tIns="117367" rIns="117367" bIns="11736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Fonts </a:t>
          </a:r>
        </a:p>
      </dsp:txBody>
      <dsp:txXfrm>
        <a:off x="1280866" y="1386693"/>
        <a:ext cx="5207088" cy="1108975"/>
      </dsp:txXfrm>
    </dsp:sp>
    <dsp:sp modelId="{A54346F5-4DE1-4E36-A4FB-D18241CBF122}">
      <dsp:nvSpPr>
        <dsp:cNvPr id="0" name=""/>
        <dsp:cNvSpPr/>
      </dsp:nvSpPr>
      <dsp:spPr>
        <a:xfrm>
          <a:off x="0" y="2772912"/>
          <a:ext cx="6487955" cy="11089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AA1B5-DC95-4CE1-B4B4-550C42184950}">
      <dsp:nvSpPr>
        <dsp:cNvPr id="0" name=""/>
        <dsp:cNvSpPr/>
      </dsp:nvSpPr>
      <dsp:spPr>
        <a:xfrm>
          <a:off x="335465" y="3022432"/>
          <a:ext cx="609936" cy="6099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0DD3C-55DF-4123-8048-61AA980529AE}">
      <dsp:nvSpPr>
        <dsp:cNvPr id="0" name=""/>
        <dsp:cNvSpPr/>
      </dsp:nvSpPr>
      <dsp:spPr>
        <a:xfrm>
          <a:off x="1280866" y="2772912"/>
          <a:ext cx="5207088" cy="1108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67" tIns="117367" rIns="117367" bIns="11736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Spacing</a:t>
          </a:r>
        </a:p>
      </dsp:txBody>
      <dsp:txXfrm>
        <a:off x="1280866" y="2772912"/>
        <a:ext cx="5207088" cy="1108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9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0991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93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9645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46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55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5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7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2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2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4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6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2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8FF83-159F-4B37-94F0-A8A637B0AD27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2029E5-4C7C-4C49-B3AA-64FE00CC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8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A4588C6-4069-4731-BFB4-10F1E6D3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23370524-0FE7-41B4-ABCF-7FB26B6CF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A9CA40-1F57-4A6D-ACDA-F720AA468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A94EDB-B0FE-4678-8E69-0F137AE3B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4E93B92B-0DD5-4277-9D69-972ABADC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F0B446-123D-4490-B964-20B59BE5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7CE87768-354E-4E3F-8202-9F387CF50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09E5B98F-BD75-4A30-BF72-0A910747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8AAB91E3-41BE-4478-BF23-A24D43E14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96DFC7EA-8516-41F1-8ED9-C0A8E1E0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E24E972C-8744-4CFA-B783-41EA3CC38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7C88F2E-E233-48BA-B85F-D06BA522B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0B3F15-E6F4-4036-9680-4E6E5D8CCD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358802"/>
              </p:ext>
            </p:extLst>
          </p:nvPr>
        </p:nvGraphicFramePr>
        <p:xfrm>
          <a:off x="2786047" y="2159000"/>
          <a:ext cx="6487955" cy="388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30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C152-D503-4321-90FD-BECB689B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5975393" cy="104957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 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91DD8-EBC5-47E5-85A3-31E4AFA7A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774844"/>
            <a:ext cx="5975393" cy="1654156"/>
          </a:xfrm>
        </p:spPr>
        <p:txBody>
          <a:bodyPr>
            <a:noAutofit/>
          </a:bodyPr>
          <a:lstStyle/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weight can increase the density of characters on the </a:t>
            </a:r>
            <a:r>
              <a:rPr lang="en-US" sz="20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screen</a:t>
            </a: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Format: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selector </a:t>
            </a:r>
            <a:r>
              <a:rPr lang="en-US" sz="2000" kern="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{font-weight: value;}</a:t>
            </a: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Example: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blockquote {font-weight: bold;}</a:t>
            </a: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Common values: </a:t>
            </a:r>
            <a:r>
              <a:rPr lang="en-US" sz="2000" kern="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normal, bold, bolder, lighter, 100-900</a:t>
            </a: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Note: </a:t>
            </a:r>
            <a:r>
              <a:rPr lang="en-US" sz="20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not all fonts support each weight level</a:t>
            </a:r>
            <a:endParaRPr lang="en-US" sz="20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indoor, table&#10;&#10;Description automatically generated">
            <a:extLst>
              <a:ext uri="{FF2B5EF4-FFF2-40B4-BE49-F238E27FC236}">
                <a16:creationId xmlns:a16="http://schemas.microsoft.com/office/drawing/2014/main" id="{9022A113-E17A-B134-F09E-C531C42DF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564" y="1210938"/>
            <a:ext cx="2706066" cy="41748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8654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C152-D503-4321-90FD-BECB689B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5975393" cy="104957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CSS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91DD8-EBC5-47E5-85A3-31E4AFA7A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798" y="1774845"/>
            <a:ext cx="7633994" cy="1347152"/>
          </a:xfrm>
        </p:spPr>
        <p:txBody>
          <a:bodyPr>
            <a:noAutofit/>
          </a:bodyPr>
          <a:lstStyle/>
          <a:p>
            <a:pPr algn="l"/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CSS background properties are used to add background effects for elements.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these chapters, you will learn about the following CSS background properties: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9939B-524A-54F7-01A9-DF3414343254}"/>
              </a:ext>
            </a:extLst>
          </p:cNvPr>
          <p:cNvSpPr txBox="1"/>
          <p:nvPr/>
        </p:nvSpPr>
        <p:spPr>
          <a:xfrm>
            <a:off x="4492691" y="3237669"/>
            <a:ext cx="5089848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CSS, a color is most often specified by: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valid color name - like "red"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HEX value - like "#ff0000"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RGB value - like "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rgb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(255,0,0)"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307904-396B-03F2-C915-85365843DE2D}"/>
              </a:ext>
            </a:extLst>
          </p:cNvPr>
          <p:cNvSpPr txBox="1"/>
          <p:nvPr/>
        </p:nvSpPr>
        <p:spPr>
          <a:xfrm>
            <a:off x="1080798" y="3560083"/>
            <a:ext cx="33450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background-color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background-image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background-repeat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background-attachment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DC14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background-position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3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91DD8-EBC5-47E5-85A3-31E4AFA7A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728" y="524542"/>
            <a:ext cx="7633994" cy="155061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Here, the &lt;h1&gt;, &lt;p&gt;, and &lt;div&gt; elements will have different background colors: </a:t>
            </a:r>
          </a:p>
          <a:p>
            <a:pPr marL="0" indent="0" algn="l">
              <a:buNone/>
            </a:pPr>
            <a:endParaRPr lang="en-US" b="0" i="0" dirty="0">
              <a:solidFill>
                <a:srgbClr val="A52A2A"/>
              </a:solidFill>
              <a:effectLst/>
              <a:latin typeface="Consolas" panose="020B0609020204030204" pitchFamily="49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h1 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 background-color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 green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</a:br>
            <a:b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div 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 background-color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b="0" i="0" dirty="0" err="1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lightblue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</a:br>
            <a:b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A52A2A"/>
                </a:solidFill>
                <a:effectLst/>
                <a:latin typeface="Consolas" panose="020B0609020204030204" pitchFamily="49" charset="0"/>
              </a:rPr>
              <a:t>p 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  background-color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i="0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 yellow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9274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5BBF-4B59-45FB-BE64-28B757AB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RGB colors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7D3C0-F63D-4085-82C3-0DD11F2C2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10" y="1930400"/>
            <a:ext cx="5544678" cy="33189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seen, colors can be assigned given a name, such as: red, yellow, purple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most elements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Background-color assigns that color behind an element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assigns the foreground of an element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Colors can also be assigned using the RBG (red-green-blue) system, where each color is given a value between 0-255</a:t>
            </a: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rgb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(red, green, blue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98E1429D-4264-D2A5-0761-9E59588D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852" y="819074"/>
            <a:ext cx="1603491" cy="1603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AEF1135-CBE9-AD4A-C3A3-D3DA48B42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90" y="2537460"/>
            <a:ext cx="4416762" cy="3027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029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48AD0-8B79-4F2D-9821-D35242E2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579305" cy="130386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Hexadecimal values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0E67F80-4CCC-8D48-F547-92E409D6C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812" y="2103670"/>
            <a:ext cx="5685148" cy="333179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 alternative number system to decimal numbers (base 10).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- Base 16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- Digits 0-9, A=10, B=11, C=12, D=13, E=14, F=15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Examples: #C01, #FF4D4D, #A379B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Used to summarize large numbers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RGB color values, web colors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- #FF0000 (red), #ADD8E6 (light blue)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1DEA05-5D01-BCAA-14B5-C028BD53B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960" y="19012"/>
            <a:ext cx="5490040" cy="68389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851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C152-D503-4321-90FD-BECB689B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544013" y="2899338"/>
            <a:ext cx="4410895" cy="9299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RGB Table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B70D9D-688E-6B4D-47E9-54F781E51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41" y="0"/>
            <a:ext cx="8895759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017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C152-D503-4321-90FD-BECB689B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649" y="936766"/>
            <a:ext cx="2757265" cy="929951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HSL colors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19950-421A-F599-B37C-0F909BF5F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94" y="936766"/>
            <a:ext cx="4751264" cy="7859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FDC43D7-A255-E822-1088-34B05DBBC2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r="4971" b="1"/>
          <a:stretch/>
        </p:blipFill>
        <p:spPr>
          <a:xfrm>
            <a:off x="6185520" y="2282932"/>
            <a:ext cx="3219738" cy="363830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E992F3C-C731-5D79-2D70-06756F3A5422}"/>
              </a:ext>
            </a:extLst>
          </p:cNvPr>
          <p:cNvSpPr txBox="1">
            <a:spLocks/>
          </p:cNvSpPr>
          <p:nvPr/>
        </p:nvSpPr>
        <p:spPr>
          <a:xfrm>
            <a:off x="728714" y="2063656"/>
            <a:ext cx="5685148" cy="3331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Another coloring system in CSS3 is the HSL system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Colors are defined to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- Hue: the tint of the color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- Saturation: the intensity of the color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- Lightness: the brightness of the color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Format: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hsl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(hue, saturation, lightness)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hsl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(180, 80%, 40%)</a:t>
            </a:r>
          </a:p>
        </p:txBody>
      </p:sp>
    </p:spTree>
    <p:extLst>
      <p:ext uri="{BB962C8B-B14F-4D97-AF65-F5344CB8AC3E}">
        <p14:creationId xmlns:p14="http://schemas.microsoft.com/office/powerpoint/2010/main" val="29051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45203-F65C-4588-A0E5-9F5D641B2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7067" y="4050833"/>
            <a:ext cx="7766936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</a:rPr>
              <a:t>Introduction to CSS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A7BC8-A4DD-4C0D-9356-023A4347D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Font styles</a:t>
            </a:r>
          </a:p>
        </p:txBody>
      </p:sp>
    </p:spTree>
    <p:extLst>
      <p:ext uri="{BB962C8B-B14F-4D97-AF65-F5344CB8AC3E}">
        <p14:creationId xmlns:p14="http://schemas.microsoft.com/office/powerpoint/2010/main" val="1319440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words&#10;&#10;Description automatically generated">
            <a:extLst>
              <a:ext uri="{FF2B5EF4-FFF2-40B4-BE49-F238E27FC236}">
                <a16:creationId xmlns:a16="http://schemas.microsoft.com/office/drawing/2014/main" id="{02B0D9A6-47C4-5B47-DB0A-D5D17BA3F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8" r="2" b="2"/>
          <a:stretch/>
        </p:blipFill>
        <p:spPr>
          <a:xfrm>
            <a:off x="4568725" y="0"/>
            <a:ext cx="7512565" cy="671804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39C152-D503-4321-90FD-BECB689B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91DD8-EBC5-47E5-85A3-31E4AFA7A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1026"/>
            <a:ext cx="3851122" cy="3880773"/>
          </a:xfrm>
        </p:spPr>
        <p:txBody>
          <a:bodyPr>
            <a:normAutofit lnSpcReduction="10000"/>
          </a:bodyPr>
          <a:lstStyle/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styles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Part of designing a good-looking website is careful attention to typography</a:t>
            </a: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kern="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Typography</a:t>
            </a:r>
            <a:r>
              <a:rPr lang="en-US" kern="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the art of designing the appearance of letters and characters on the page</a:t>
            </a: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Text characters are based on fonts</a:t>
            </a: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kern="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Font</a:t>
            </a:r>
            <a:r>
              <a:rPr lang="en-US" kern="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defines the styles and shapes of a group of alphabetic characters</a:t>
            </a:r>
            <a:endParaRPr lang="en-US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53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C152-D503-4321-90FD-BECB689B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821966" cy="104957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fonts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91DD8-EBC5-47E5-85A3-31E4AFA7A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798" y="1774844"/>
            <a:ext cx="5015202" cy="1654156"/>
          </a:xfrm>
        </p:spPr>
        <p:txBody>
          <a:bodyPr>
            <a:noAutofit/>
          </a:bodyPr>
          <a:lstStyle/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Fonts can be grouped into broad categories</a:t>
            </a:r>
          </a:p>
          <a:p>
            <a:pPr marL="628650" lvl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u="sng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Serif</a:t>
            </a:r>
          </a:p>
          <a:p>
            <a:pPr marL="628650" lvl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u="sng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Sans serif</a:t>
            </a:r>
          </a:p>
          <a:p>
            <a:pPr marL="628650" lvl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u="sng" kern="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Monospaced</a:t>
            </a:r>
          </a:p>
          <a:p>
            <a:pPr marL="628650" lvl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u="sng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Fantasy</a:t>
            </a:r>
          </a:p>
          <a:p>
            <a:pPr marL="628650" lvl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u="sng" kern="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Script</a:t>
            </a:r>
            <a:endParaRPr lang="en-US" u="sng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183FD7-00D4-8B0F-4554-AA00627B8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65" y="609600"/>
            <a:ext cx="3001649" cy="34434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E3EBA2-1408-C4D9-6C6D-7A09209AC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2147" y="4198023"/>
            <a:ext cx="4079867" cy="16742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7E4FEE-CC8C-FA7B-B180-F86B4EB1B4C6}"/>
              </a:ext>
            </a:extLst>
          </p:cNvPr>
          <p:cNvSpPr txBox="1">
            <a:spLocks/>
          </p:cNvSpPr>
          <p:nvPr/>
        </p:nvSpPr>
        <p:spPr>
          <a:xfrm>
            <a:off x="1080798" y="4361950"/>
            <a:ext cx="4900124" cy="1510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We primarily use the first three categories in a website</a:t>
            </a:r>
          </a:p>
        </p:txBody>
      </p:sp>
    </p:spTree>
    <p:extLst>
      <p:ext uri="{BB962C8B-B14F-4D97-AF65-F5344CB8AC3E}">
        <p14:creationId xmlns:p14="http://schemas.microsoft.com/office/powerpoint/2010/main" val="390022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C152-D503-4321-90FD-BECB689B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821966" cy="104957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91DD8-EBC5-47E5-85A3-31E4AFA7A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4844"/>
            <a:ext cx="4967686" cy="1654156"/>
          </a:xfrm>
        </p:spPr>
        <p:txBody>
          <a:bodyPr>
            <a:noAutofit/>
          </a:bodyPr>
          <a:lstStyle/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Format:</a:t>
            </a:r>
            <a:r>
              <a:rPr lang="en-US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selector {font-size: measurement}</a:t>
            </a: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Example:</a:t>
            </a:r>
            <a:r>
              <a:rPr lang="en-US" kern="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 {font-size: 2 </a:t>
            </a:r>
            <a:r>
              <a:rPr lang="en-US" kern="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em</a:t>
            </a:r>
            <a:r>
              <a:rPr lang="en-US" kern="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;}</a:t>
            </a: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Example measurements:</a:t>
            </a:r>
          </a:p>
          <a:p>
            <a:pPr marL="628650" lvl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Points </a:t>
            </a:r>
            <a:r>
              <a:rPr lang="en-US" kern="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12pt</a:t>
            </a:r>
          </a:p>
          <a:p>
            <a:pPr marL="628650" lvl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Pixels – 16px</a:t>
            </a:r>
          </a:p>
          <a:p>
            <a:pPr marL="628650" lvl="1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kern="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Ems – 1.2em</a:t>
            </a:r>
            <a:endParaRPr lang="en-US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F77DF-412F-96BA-60A6-E0908F772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9919" y="1441046"/>
            <a:ext cx="1810890" cy="3373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4765B46-3863-A25A-94A2-56E001951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10" y="1321706"/>
            <a:ext cx="1915818" cy="365683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99A535-F9C6-32A5-DFE7-1AD053A35E88}"/>
              </a:ext>
            </a:extLst>
          </p:cNvPr>
          <p:cNvCxnSpPr/>
          <p:nvPr/>
        </p:nvCxnSpPr>
        <p:spPr>
          <a:xfrm>
            <a:off x="7692698" y="3051110"/>
            <a:ext cx="3872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A0EA97B-127A-51A8-5799-233B076E1425}"/>
              </a:ext>
            </a:extLst>
          </p:cNvPr>
          <p:cNvSpPr txBox="1">
            <a:spLocks/>
          </p:cNvSpPr>
          <p:nvPr/>
        </p:nvSpPr>
        <p:spPr>
          <a:xfrm>
            <a:off x="677334" y="4103068"/>
            <a:ext cx="4967686" cy="1654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Several keywords can be used in place of a measurement.</a:t>
            </a:r>
          </a:p>
          <a:p>
            <a:pPr marL="228600">
              <a:lnSpc>
                <a:spcPct val="150000"/>
              </a:lnSpc>
              <a:spcBef>
                <a:spcPts val="0"/>
              </a:spcBef>
            </a:pPr>
            <a:r>
              <a:rPr lang="en-US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Keywords – xx-small, x-small, small, medium, large, x-large, xx-large</a:t>
            </a:r>
          </a:p>
        </p:txBody>
      </p:sp>
    </p:spTree>
    <p:extLst>
      <p:ext uri="{BB962C8B-B14F-4D97-AF65-F5344CB8AC3E}">
        <p14:creationId xmlns:p14="http://schemas.microsoft.com/office/powerpoint/2010/main" val="35046997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3253</TotalTime>
  <Words>535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Consolas</vt:lpstr>
      <vt:lpstr>Segoe UI</vt:lpstr>
      <vt:lpstr>Times New Roman</vt:lpstr>
      <vt:lpstr>Trebuchet MS</vt:lpstr>
      <vt:lpstr>Verdana</vt:lpstr>
      <vt:lpstr>Wingdings 3</vt:lpstr>
      <vt:lpstr>Facet</vt:lpstr>
      <vt:lpstr>Topics</vt:lpstr>
      <vt:lpstr>RGB colors</vt:lpstr>
      <vt:lpstr>Hexadecimal values</vt:lpstr>
      <vt:lpstr>RGB Table</vt:lpstr>
      <vt:lpstr>HSL colors</vt:lpstr>
      <vt:lpstr>Font styles</vt:lpstr>
      <vt:lpstr>Font styles</vt:lpstr>
      <vt:lpstr>Types of fonts</vt:lpstr>
      <vt:lpstr>Font size</vt:lpstr>
      <vt:lpstr>Font weight</vt:lpstr>
      <vt:lpstr>CSS Background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CSS</dc:title>
  <dc:creator>Josh Archer</dc:creator>
  <cp:lastModifiedBy>Fauzia Ameeri</cp:lastModifiedBy>
  <cp:revision>21</cp:revision>
  <dcterms:created xsi:type="dcterms:W3CDTF">2020-07-06T01:34:36Z</dcterms:created>
  <dcterms:modified xsi:type="dcterms:W3CDTF">2024-09-06T19:21:24Z</dcterms:modified>
</cp:coreProperties>
</file>