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409" r:id="rId2"/>
    <p:sldId id="410" r:id="rId3"/>
    <p:sldId id="411" r:id="rId4"/>
    <p:sldId id="412" r:id="rId5"/>
    <p:sldId id="414" r:id="rId6"/>
    <p:sldId id="415" r:id="rId7"/>
    <p:sldId id="438" r:id="rId8"/>
    <p:sldId id="416" r:id="rId9"/>
    <p:sldId id="434" r:id="rId10"/>
    <p:sldId id="435" r:id="rId11"/>
    <p:sldId id="439" r:id="rId12"/>
    <p:sldId id="424" r:id="rId13"/>
    <p:sldId id="425" r:id="rId14"/>
    <p:sldId id="440" r:id="rId15"/>
    <p:sldId id="426" r:id="rId16"/>
    <p:sldId id="44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E7F0"/>
    <a:srgbClr val="009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63CA9-777D-4AA2-B701-743F210DB0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24FB6E-6E3E-4E3E-80BB-3065A46004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 to flex boxes</a:t>
          </a:r>
        </a:p>
      </dgm:t>
    </dgm:pt>
    <dgm:pt modelId="{F5544D56-97D4-4C1F-8255-86E3116D9209}" type="parTrans" cxnId="{4F34D7C0-1C08-4645-AD08-47FDE86F12E6}">
      <dgm:prSet/>
      <dgm:spPr/>
      <dgm:t>
        <a:bodyPr/>
        <a:lstStyle/>
        <a:p>
          <a:endParaRPr lang="en-US"/>
        </a:p>
      </dgm:t>
    </dgm:pt>
    <dgm:pt modelId="{2095A8F5-0BE5-445A-B042-80769019DDA6}" type="sibTrans" cxnId="{4F34D7C0-1C08-4645-AD08-47FDE86F12E6}">
      <dgm:prSet/>
      <dgm:spPr/>
      <dgm:t>
        <a:bodyPr/>
        <a:lstStyle/>
        <a:p>
          <a:endParaRPr lang="en-US"/>
        </a:p>
      </dgm:t>
    </dgm:pt>
    <dgm:pt modelId="{A2B166D7-7A3E-4008-B410-E142E8EE47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Working with flex items</a:t>
          </a:r>
        </a:p>
      </dgm:t>
    </dgm:pt>
    <dgm:pt modelId="{3FC67000-AFCC-4D60-9467-EDB0D58E5769}" type="parTrans" cxnId="{0AFBA421-EF38-4C49-B21F-E2E7B7C3AB41}">
      <dgm:prSet/>
      <dgm:spPr/>
      <dgm:t>
        <a:bodyPr/>
        <a:lstStyle/>
        <a:p>
          <a:endParaRPr lang="en-US"/>
        </a:p>
      </dgm:t>
    </dgm:pt>
    <dgm:pt modelId="{A95B34D7-7572-4837-BFEB-235ED361C6C7}" type="sibTrans" cxnId="{0AFBA421-EF38-4C49-B21F-E2E7B7C3AB41}">
      <dgm:prSet/>
      <dgm:spPr/>
      <dgm:t>
        <a:bodyPr/>
        <a:lstStyle/>
        <a:p>
          <a:endParaRPr lang="en-US"/>
        </a:p>
      </dgm:t>
    </dgm:pt>
    <dgm:pt modelId="{BEA8650C-F9AF-46D8-8AEC-1E2A563720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Alignment within a flex box</a:t>
          </a:r>
        </a:p>
      </dgm:t>
    </dgm:pt>
    <dgm:pt modelId="{172ED294-CCFC-497E-85CB-874335903BE6}" type="parTrans" cxnId="{FA440AAC-DF1B-4A3F-9E5F-4EB1AB514864}">
      <dgm:prSet/>
      <dgm:spPr/>
      <dgm:t>
        <a:bodyPr/>
        <a:lstStyle/>
        <a:p>
          <a:endParaRPr lang="en-US"/>
        </a:p>
      </dgm:t>
    </dgm:pt>
    <dgm:pt modelId="{ABC8F394-2922-4FB9-B470-D87FF04DF00B}" type="sibTrans" cxnId="{FA440AAC-DF1B-4A3F-9E5F-4EB1AB514864}">
      <dgm:prSet/>
      <dgm:spPr/>
      <dgm:t>
        <a:bodyPr/>
        <a:lstStyle/>
        <a:p>
          <a:endParaRPr lang="en-US"/>
        </a:p>
      </dgm:t>
    </dgm:pt>
    <dgm:pt modelId="{F75B5CB6-6445-4A39-B114-8A07A6825F9F}" type="pres">
      <dgm:prSet presAssocID="{AF263CA9-777D-4AA2-B701-743F210DB0C4}" presName="root" presStyleCnt="0">
        <dgm:presLayoutVars>
          <dgm:dir/>
          <dgm:resizeHandles val="exact"/>
        </dgm:presLayoutVars>
      </dgm:prSet>
      <dgm:spPr/>
    </dgm:pt>
    <dgm:pt modelId="{1848C9C6-B008-40A7-8793-1BC21985405B}" type="pres">
      <dgm:prSet presAssocID="{D824FB6E-6E3E-4E3E-80BB-3065A46004C1}" presName="compNode" presStyleCnt="0"/>
      <dgm:spPr/>
    </dgm:pt>
    <dgm:pt modelId="{D82C4A4E-B409-4D14-8445-F5DAD5C12BC3}" type="pres">
      <dgm:prSet presAssocID="{D824FB6E-6E3E-4E3E-80BB-3065A46004C1}" presName="bgRect" presStyleLbl="bgShp" presStyleIdx="0" presStyleCnt="3"/>
      <dgm:spPr>
        <a:ln>
          <a:solidFill>
            <a:schemeClr val="tx1"/>
          </a:solidFill>
        </a:ln>
      </dgm:spPr>
    </dgm:pt>
    <dgm:pt modelId="{B1075414-FC54-48C0-B25B-C0071A1CFF30}" type="pres">
      <dgm:prSet presAssocID="{D824FB6E-6E3E-4E3E-80BB-3065A46004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524A0C2A-E5A7-404E-94BC-A4C79B129C60}" type="pres">
      <dgm:prSet presAssocID="{D824FB6E-6E3E-4E3E-80BB-3065A46004C1}" presName="spaceRect" presStyleCnt="0"/>
      <dgm:spPr/>
    </dgm:pt>
    <dgm:pt modelId="{5654BFEC-0288-4128-A846-F97979A5B518}" type="pres">
      <dgm:prSet presAssocID="{D824FB6E-6E3E-4E3E-80BB-3065A46004C1}" presName="parTx" presStyleLbl="revTx" presStyleIdx="0" presStyleCnt="3">
        <dgm:presLayoutVars>
          <dgm:chMax val="0"/>
          <dgm:chPref val="0"/>
        </dgm:presLayoutVars>
      </dgm:prSet>
      <dgm:spPr/>
    </dgm:pt>
    <dgm:pt modelId="{0BB64462-1E61-4B55-84D4-2FD6A674AEF5}" type="pres">
      <dgm:prSet presAssocID="{2095A8F5-0BE5-445A-B042-80769019DDA6}" presName="sibTrans" presStyleCnt="0"/>
      <dgm:spPr/>
    </dgm:pt>
    <dgm:pt modelId="{9A893C16-6147-410C-80CA-1474EDF73155}" type="pres">
      <dgm:prSet presAssocID="{A2B166D7-7A3E-4008-B410-E142E8EE47C5}" presName="compNode" presStyleCnt="0"/>
      <dgm:spPr/>
    </dgm:pt>
    <dgm:pt modelId="{E25EE1C8-5A6E-4F34-96B4-86B6AFF5BAB5}" type="pres">
      <dgm:prSet presAssocID="{A2B166D7-7A3E-4008-B410-E142E8EE47C5}" presName="bgRect" presStyleLbl="bgShp" presStyleIdx="1" presStyleCnt="3"/>
      <dgm:spPr>
        <a:ln>
          <a:solidFill>
            <a:schemeClr val="tx1"/>
          </a:solidFill>
        </a:ln>
      </dgm:spPr>
    </dgm:pt>
    <dgm:pt modelId="{CD2C83C5-2BA6-4E68-B959-59CA66683C50}" type="pres">
      <dgm:prSet presAssocID="{A2B166D7-7A3E-4008-B410-E142E8EE47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07A207F-D576-40F2-AEFE-D75AFBD8C196}" type="pres">
      <dgm:prSet presAssocID="{A2B166D7-7A3E-4008-B410-E142E8EE47C5}" presName="spaceRect" presStyleCnt="0"/>
      <dgm:spPr/>
    </dgm:pt>
    <dgm:pt modelId="{9FDCE948-DA24-42DE-BD0D-33765CD212AC}" type="pres">
      <dgm:prSet presAssocID="{A2B166D7-7A3E-4008-B410-E142E8EE47C5}" presName="parTx" presStyleLbl="revTx" presStyleIdx="1" presStyleCnt="3">
        <dgm:presLayoutVars>
          <dgm:chMax val="0"/>
          <dgm:chPref val="0"/>
        </dgm:presLayoutVars>
      </dgm:prSet>
      <dgm:spPr/>
    </dgm:pt>
    <dgm:pt modelId="{CEA140BC-795C-468E-8E49-90D063433852}" type="pres">
      <dgm:prSet presAssocID="{A95B34D7-7572-4837-BFEB-235ED361C6C7}" presName="sibTrans" presStyleCnt="0"/>
      <dgm:spPr/>
    </dgm:pt>
    <dgm:pt modelId="{E0B33A99-C8BA-401A-BC19-685185DED59D}" type="pres">
      <dgm:prSet presAssocID="{BEA8650C-F9AF-46D8-8AEC-1E2A563720C9}" presName="compNode" presStyleCnt="0"/>
      <dgm:spPr/>
    </dgm:pt>
    <dgm:pt modelId="{CB98C0EF-FAA9-499A-9D1B-4483664B3D96}" type="pres">
      <dgm:prSet presAssocID="{BEA8650C-F9AF-46D8-8AEC-1E2A563720C9}" presName="bgRect" presStyleLbl="bgShp" presStyleIdx="2" presStyleCnt="3"/>
      <dgm:spPr>
        <a:ln>
          <a:solidFill>
            <a:schemeClr val="tx1"/>
          </a:solidFill>
        </a:ln>
      </dgm:spPr>
    </dgm:pt>
    <dgm:pt modelId="{7E9651B3-C10C-4375-A603-FE2A89FB119D}" type="pres">
      <dgm:prSet presAssocID="{BEA8650C-F9AF-46D8-8AEC-1E2A563720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50FA433-6988-4749-8255-D42EFE7C92C5}" type="pres">
      <dgm:prSet presAssocID="{BEA8650C-F9AF-46D8-8AEC-1E2A563720C9}" presName="spaceRect" presStyleCnt="0"/>
      <dgm:spPr/>
    </dgm:pt>
    <dgm:pt modelId="{F07759DC-E32A-43F5-A91E-A664F374BCDA}" type="pres">
      <dgm:prSet presAssocID="{BEA8650C-F9AF-46D8-8AEC-1E2A563720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0F371A-9AC1-4C0B-93A1-0C4445854D8A}" type="presOf" srcId="{D824FB6E-6E3E-4E3E-80BB-3065A46004C1}" destId="{5654BFEC-0288-4128-A846-F97979A5B518}" srcOrd="0" destOrd="0" presId="urn:microsoft.com/office/officeart/2018/2/layout/IconVerticalSolidList"/>
    <dgm:cxn modelId="{0AFBA421-EF38-4C49-B21F-E2E7B7C3AB41}" srcId="{AF263CA9-777D-4AA2-B701-743F210DB0C4}" destId="{A2B166D7-7A3E-4008-B410-E142E8EE47C5}" srcOrd="1" destOrd="0" parTransId="{3FC67000-AFCC-4D60-9467-EDB0D58E5769}" sibTransId="{A95B34D7-7572-4837-BFEB-235ED361C6C7}"/>
    <dgm:cxn modelId="{ABFBA990-BDA6-4352-8EA8-2B6B87E5A871}" type="presOf" srcId="{BEA8650C-F9AF-46D8-8AEC-1E2A563720C9}" destId="{F07759DC-E32A-43F5-A91E-A664F374BCDA}" srcOrd="0" destOrd="0" presId="urn:microsoft.com/office/officeart/2018/2/layout/IconVerticalSolidList"/>
    <dgm:cxn modelId="{FA440AAC-DF1B-4A3F-9E5F-4EB1AB514864}" srcId="{AF263CA9-777D-4AA2-B701-743F210DB0C4}" destId="{BEA8650C-F9AF-46D8-8AEC-1E2A563720C9}" srcOrd="2" destOrd="0" parTransId="{172ED294-CCFC-497E-85CB-874335903BE6}" sibTransId="{ABC8F394-2922-4FB9-B470-D87FF04DF00B}"/>
    <dgm:cxn modelId="{4F34D7C0-1C08-4645-AD08-47FDE86F12E6}" srcId="{AF263CA9-777D-4AA2-B701-743F210DB0C4}" destId="{D824FB6E-6E3E-4E3E-80BB-3065A46004C1}" srcOrd="0" destOrd="0" parTransId="{F5544D56-97D4-4C1F-8255-86E3116D9209}" sibTransId="{2095A8F5-0BE5-445A-B042-80769019DDA6}"/>
    <dgm:cxn modelId="{D33A12DD-698D-48D0-905A-513CA212D4A8}" type="presOf" srcId="{AF263CA9-777D-4AA2-B701-743F210DB0C4}" destId="{F75B5CB6-6445-4A39-B114-8A07A6825F9F}" srcOrd="0" destOrd="0" presId="urn:microsoft.com/office/officeart/2018/2/layout/IconVerticalSolidList"/>
    <dgm:cxn modelId="{A42526DF-C0E9-4DFD-BB57-721891134EEE}" type="presOf" srcId="{A2B166D7-7A3E-4008-B410-E142E8EE47C5}" destId="{9FDCE948-DA24-42DE-BD0D-33765CD212AC}" srcOrd="0" destOrd="0" presId="urn:microsoft.com/office/officeart/2018/2/layout/IconVerticalSolidList"/>
    <dgm:cxn modelId="{9AE947C0-44FA-4329-9DFF-8072B501BF28}" type="presParOf" srcId="{F75B5CB6-6445-4A39-B114-8A07A6825F9F}" destId="{1848C9C6-B008-40A7-8793-1BC21985405B}" srcOrd="0" destOrd="0" presId="urn:microsoft.com/office/officeart/2018/2/layout/IconVerticalSolidList"/>
    <dgm:cxn modelId="{1B6494FB-CF6D-43EF-BD86-224FA67C791F}" type="presParOf" srcId="{1848C9C6-B008-40A7-8793-1BC21985405B}" destId="{D82C4A4E-B409-4D14-8445-F5DAD5C12BC3}" srcOrd="0" destOrd="0" presId="urn:microsoft.com/office/officeart/2018/2/layout/IconVerticalSolidList"/>
    <dgm:cxn modelId="{9FB59DFA-05C9-465A-B948-8AE91E3F7321}" type="presParOf" srcId="{1848C9C6-B008-40A7-8793-1BC21985405B}" destId="{B1075414-FC54-48C0-B25B-C0071A1CFF30}" srcOrd="1" destOrd="0" presId="urn:microsoft.com/office/officeart/2018/2/layout/IconVerticalSolidList"/>
    <dgm:cxn modelId="{C3B54601-4B25-4F6A-8615-6A0F4913AF82}" type="presParOf" srcId="{1848C9C6-B008-40A7-8793-1BC21985405B}" destId="{524A0C2A-E5A7-404E-94BC-A4C79B129C60}" srcOrd="2" destOrd="0" presId="urn:microsoft.com/office/officeart/2018/2/layout/IconVerticalSolidList"/>
    <dgm:cxn modelId="{75436EE9-7A19-4F80-BCDB-634C1DFA67CD}" type="presParOf" srcId="{1848C9C6-B008-40A7-8793-1BC21985405B}" destId="{5654BFEC-0288-4128-A846-F97979A5B518}" srcOrd="3" destOrd="0" presId="urn:microsoft.com/office/officeart/2018/2/layout/IconVerticalSolidList"/>
    <dgm:cxn modelId="{714BF3F2-813B-46D3-B28A-6871B8A88D59}" type="presParOf" srcId="{F75B5CB6-6445-4A39-B114-8A07A6825F9F}" destId="{0BB64462-1E61-4B55-84D4-2FD6A674AEF5}" srcOrd="1" destOrd="0" presId="urn:microsoft.com/office/officeart/2018/2/layout/IconVerticalSolidList"/>
    <dgm:cxn modelId="{C08AC646-3758-4AAC-9876-6A11B126E63B}" type="presParOf" srcId="{F75B5CB6-6445-4A39-B114-8A07A6825F9F}" destId="{9A893C16-6147-410C-80CA-1474EDF73155}" srcOrd="2" destOrd="0" presId="urn:microsoft.com/office/officeart/2018/2/layout/IconVerticalSolidList"/>
    <dgm:cxn modelId="{42D7688C-A15B-41B5-9ABB-D9F03ACE6BA8}" type="presParOf" srcId="{9A893C16-6147-410C-80CA-1474EDF73155}" destId="{E25EE1C8-5A6E-4F34-96B4-86B6AFF5BAB5}" srcOrd="0" destOrd="0" presId="urn:microsoft.com/office/officeart/2018/2/layout/IconVerticalSolidList"/>
    <dgm:cxn modelId="{54F6E582-7EE0-45E2-9E11-AB615F8F58A0}" type="presParOf" srcId="{9A893C16-6147-410C-80CA-1474EDF73155}" destId="{CD2C83C5-2BA6-4E68-B959-59CA66683C50}" srcOrd="1" destOrd="0" presId="urn:microsoft.com/office/officeart/2018/2/layout/IconVerticalSolidList"/>
    <dgm:cxn modelId="{068A9F23-D03D-40DC-B124-84AD6FAD2448}" type="presParOf" srcId="{9A893C16-6147-410C-80CA-1474EDF73155}" destId="{907A207F-D576-40F2-AEFE-D75AFBD8C196}" srcOrd="2" destOrd="0" presId="urn:microsoft.com/office/officeart/2018/2/layout/IconVerticalSolidList"/>
    <dgm:cxn modelId="{717A0CBD-5F95-495D-A30C-DB4FA97F1336}" type="presParOf" srcId="{9A893C16-6147-410C-80CA-1474EDF73155}" destId="{9FDCE948-DA24-42DE-BD0D-33765CD212AC}" srcOrd="3" destOrd="0" presId="urn:microsoft.com/office/officeart/2018/2/layout/IconVerticalSolidList"/>
    <dgm:cxn modelId="{2F237D4D-E185-4BEA-8FDD-319241C40072}" type="presParOf" srcId="{F75B5CB6-6445-4A39-B114-8A07A6825F9F}" destId="{CEA140BC-795C-468E-8E49-90D063433852}" srcOrd="3" destOrd="0" presId="urn:microsoft.com/office/officeart/2018/2/layout/IconVerticalSolidList"/>
    <dgm:cxn modelId="{1BAE2996-B8C6-47D6-A07F-CF00B3E0F6EB}" type="presParOf" srcId="{F75B5CB6-6445-4A39-B114-8A07A6825F9F}" destId="{E0B33A99-C8BA-401A-BC19-685185DED59D}" srcOrd="4" destOrd="0" presId="urn:microsoft.com/office/officeart/2018/2/layout/IconVerticalSolidList"/>
    <dgm:cxn modelId="{7903359B-355F-4B54-9EE0-C0A3C359C96B}" type="presParOf" srcId="{E0B33A99-C8BA-401A-BC19-685185DED59D}" destId="{CB98C0EF-FAA9-499A-9D1B-4483664B3D96}" srcOrd="0" destOrd="0" presId="urn:microsoft.com/office/officeart/2018/2/layout/IconVerticalSolidList"/>
    <dgm:cxn modelId="{7C9C7792-9AF0-4D55-AF7A-43FF3FB7020B}" type="presParOf" srcId="{E0B33A99-C8BA-401A-BC19-685185DED59D}" destId="{7E9651B3-C10C-4375-A603-FE2A89FB119D}" srcOrd="1" destOrd="0" presId="urn:microsoft.com/office/officeart/2018/2/layout/IconVerticalSolidList"/>
    <dgm:cxn modelId="{9A30DF0A-A2BB-49BE-A747-EFD9735F5E5E}" type="presParOf" srcId="{E0B33A99-C8BA-401A-BC19-685185DED59D}" destId="{D50FA433-6988-4749-8255-D42EFE7C92C5}" srcOrd="2" destOrd="0" presId="urn:microsoft.com/office/officeart/2018/2/layout/IconVerticalSolidList"/>
    <dgm:cxn modelId="{A5A01D30-06C9-4859-A70C-7D4EA454553E}" type="presParOf" srcId="{E0B33A99-C8BA-401A-BC19-685185DED59D}" destId="{F07759DC-E32A-43F5-A91E-A664F374BC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4A4E-B409-4D14-8445-F5DAD5C12BC3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75414-FC54-48C0-B25B-C0071A1CFF30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4BFEC-0288-4128-A846-F97979A5B518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 to flex boxes</a:t>
          </a:r>
        </a:p>
      </dsp:txBody>
      <dsp:txXfrm>
        <a:off x="1731633" y="640"/>
        <a:ext cx="4182575" cy="1499250"/>
      </dsp:txXfrm>
    </dsp:sp>
    <dsp:sp modelId="{E25EE1C8-5A6E-4F34-96B4-86B6AFF5BAB5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C83C5-2BA6-4E68-B959-59CA66683C50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CE948-DA24-42DE-BD0D-33765CD212AC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Working with flex items</a:t>
          </a:r>
        </a:p>
      </dsp:txBody>
      <dsp:txXfrm>
        <a:off x="1731633" y="1874703"/>
        <a:ext cx="4182575" cy="1499250"/>
      </dsp:txXfrm>
    </dsp:sp>
    <dsp:sp modelId="{CB98C0EF-FAA9-499A-9D1B-4483664B3D96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51B3-C10C-4375-A603-FE2A89FB119D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759DC-E32A-43F5-A91E-A664F374BCDA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Alignment within a flex box</a:t>
          </a:r>
        </a:p>
      </dsp:txBody>
      <dsp:txXfrm>
        <a:off x="1731633" y="3748766"/>
        <a:ext cx="4182575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9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8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4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9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1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3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3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CC016-3523-4F40-A8E6-88E7F09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Topics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05B79-AE18-4358-8919-948D85006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1614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94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2898CA-5EC7-44CB-93F3-26BE6950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07" y="3340358"/>
            <a:ext cx="5493015" cy="15611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CE682B-F20D-4FCE-ACD5-F1CF50B42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7" y="5181191"/>
            <a:ext cx="8105902" cy="9222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1DB66-14EF-4540-A361-2F64D3393784}"/>
              </a:ext>
            </a:extLst>
          </p:cNvPr>
          <p:cNvSpPr txBox="1"/>
          <p:nvPr/>
        </p:nvSpPr>
        <p:spPr>
          <a:xfrm>
            <a:off x="3607249" y="4167430"/>
            <a:ext cx="165782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Flex basis size</a:t>
            </a:r>
          </a:p>
          <a:p>
            <a:pPr algn="ctr"/>
            <a:r>
              <a:rPr lang="en-US" dirty="0"/>
              <a:t>500px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E13E80E8-9CC7-4B59-A97A-4CDC0947D5B5}"/>
              </a:ext>
            </a:extLst>
          </p:cNvPr>
          <p:cNvSpPr/>
          <p:nvPr/>
        </p:nvSpPr>
        <p:spPr>
          <a:xfrm rot="5400000">
            <a:off x="4371859" y="3825144"/>
            <a:ext cx="128605" cy="258349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62DD7A-7451-48A4-AF0F-C041BFD264D7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>
            <a:off x="4436162" y="4813761"/>
            <a:ext cx="0" cy="238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1D63BF-59FB-4F38-BFD4-5FC58D7281D3}"/>
              </a:ext>
            </a:extLst>
          </p:cNvPr>
          <p:cNvSpPr txBox="1"/>
          <p:nvPr/>
        </p:nvSpPr>
        <p:spPr>
          <a:xfrm>
            <a:off x="6028102" y="2439540"/>
            <a:ext cx="16353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Shrink rate 1x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4DF84-F062-4A96-980B-A55754140B1F}"/>
              </a:ext>
            </a:extLst>
          </p:cNvPr>
          <p:cNvSpPr txBox="1"/>
          <p:nvPr/>
        </p:nvSpPr>
        <p:spPr>
          <a:xfrm>
            <a:off x="7948419" y="2439540"/>
            <a:ext cx="16353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Shrink rate 2x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E7CAAE2C-62E5-489C-94F5-0F946C497F53}"/>
              </a:ext>
            </a:extLst>
          </p:cNvPr>
          <p:cNvSpPr/>
          <p:nvPr/>
        </p:nvSpPr>
        <p:spPr>
          <a:xfrm rot="5400000">
            <a:off x="6779912" y="2290766"/>
            <a:ext cx="128181" cy="181946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84D8F-DE1A-40B7-BACD-C3B92CBE4511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flipH="1">
            <a:off x="6844002" y="2808872"/>
            <a:ext cx="1792" cy="327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969C62C3-A9B7-4A30-9781-96E25BC6FC2A}"/>
              </a:ext>
            </a:extLst>
          </p:cNvPr>
          <p:cNvSpPr/>
          <p:nvPr/>
        </p:nvSpPr>
        <p:spPr>
          <a:xfrm rot="5400000">
            <a:off x="8702020" y="2542691"/>
            <a:ext cx="128182" cy="131561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9D5DF9-4AC0-4AC5-83ED-F67F714B9449}"/>
              </a:ext>
            </a:extLst>
          </p:cNvPr>
          <p:cNvCxnSpPr>
            <a:cxnSpLocks/>
            <a:stCxn id="9" idx="2"/>
            <a:endCxn id="12" idx="1"/>
          </p:cNvCxnSpPr>
          <p:nvPr/>
        </p:nvCxnSpPr>
        <p:spPr>
          <a:xfrm>
            <a:off x="8766111" y="2808872"/>
            <a:ext cx="0" cy="327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806F8C2D-CBD3-4A05-A1BB-2BAB5EA22A5D}"/>
              </a:ext>
            </a:extLst>
          </p:cNvPr>
          <p:cNvSpPr/>
          <p:nvPr/>
        </p:nvSpPr>
        <p:spPr>
          <a:xfrm rot="5400000">
            <a:off x="10279326" y="2542692"/>
            <a:ext cx="128181" cy="131561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928136-D623-4F07-A0FF-0F0CB0C65D2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343416" y="2624206"/>
            <a:ext cx="0" cy="512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AA360B-E8BB-418A-B2CE-6AF3742E42C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83803" y="2624206"/>
            <a:ext cx="75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7F0AB0-FD23-47B9-AE09-2F67ECCD9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43" y="875900"/>
            <a:ext cx="3592180" cy="2143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1ABC8B6-E4C8-4BC3-972D-FBFBD3B1179E}"/>
              </a:ext>
            </a:extLst>
          </p:cNvPr>
          <p:cNvSpPr txBox="1">
            <a:spLocks/>
          </p:cNvSpPr>
          <p:nvPr/>
        </p:nvSpPr>
        <p:spPr>
          <a:xfrm>
            <a:off x="718753" y="4524403"/>
            <a:ext cx="2279820" cy="13574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Flex </a:t>
            </a:r>
          </a:p>
          <a:p>
            <a:r>
              <a:rPr lang="en-US"/>
              <a:t>shrink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7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0F445-B979-4F5C-BEB8-1AE32068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Alignment within a flex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9542-29E2-47C1-81A2-0AB58EBF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Flex Box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AE2A-3BD2-4FFA-A955-A49D4754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box 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095A-A904-45FC-A008-7130610B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52584"/>
            <a:ext cx="3630826" cy="3223284"/>
          </a:xfrm>
        </p:spPr>
        <p:txBody>
          <a:bodyPr>
            <a:normAutofit/>
          </a:bodyPr>
          <a:lstStyle/>
          <a:p>
            <a:r>
              <a:rPr lang="en-US" sz="2000" dirty="0"/>
              <a:t>Elements in a flex box can be arranged around the</a:t>
            </a:r>
          </a:p>
          <a:p>
            <a:pPr lvl="1"/>
            <a:r>
              <a:rPr lang="en-US" sz="1800" b="1" dirty="0"/>
              <a:t>main </a:t>
            </a:r>
            <a:r>
              <a:rPr lang="en-US" sz="1800" b="1"/>
              <a:t>axis</a:t>
            </a:r>
            <a:r>
              <a:rPr lang="en-US" sz="1800"/>
              <a:t> - horizontal </a:t>
            </a:r>
            <a:r>
              <a:rPr lang="en-US" sz="1800" dirty="0"/>
              <a:t>for rows, vertical </a:t>
            </a:r>
            <a:r>
              <a:rPr lang="en-US" sz="1800"/>
              <a:t>for columns</a:t>
            </a:r>
            <a:endParaRPr lang="en-US" sz="1800" dirty="0"/>
          </a:p>
          <a:p>
            <a:pPr lvl="1"/>
            <a:r>
              <a:rPr lang="en-US" sz="1800" b="1" dirty="0"/>
              <a:t>cross </a:t>
            </a:r>
            <a:r>
              <a:rPr lang="en-US" sz="1800" b="1"/>
              <a:t>axis</a:t>
            </a:r>
            <a:r>
              <a:rPr lang="en-US" sz="1800"/>
              <a:t> - the </a:t>
            </a:r>
            <a:r>
              <a:rPr lang="en-US" sz="1800" dirty="0"/>
              <a:t>opposite axis from the </a:t>
            </a:r>
            <a:r>
              <a:rPr lang="en-US" sz="1800"/>
              <a:t>main axis</a:t>
            </a:r>
            <a:endParaRPr lang="en-US" sz="18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9EE280-FFFE-4B9A-99F6-2583919F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4" y="2603157"/>
            <a:ext cx="5673532" cy="3397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672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7560-1A1C-4D59-9609-7CD39965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justify-content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38EE-B6F9-46C2-BAF8-B99FE9D9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77296"/>
            <a:ext cx="3507258" cy="3198571"/>
          </a:xfrm>
        </p:spPr>
        <p:txBody>
          <a:bodyPr>
            <a:noAutofit/>
          </a:bodyPr>
          <a:lstStyle/>
          <a:p>
            <a:r>
              <a:rPr lang="en-US" sz="2000" dirty="0"/>
              <a:t>Elements can be justified along the main axis grouping or spreading out elements</a:t>
            </a:r>
          </a:p>
          <a:p>
            <a:r>
              <a:rPr lang="en-US" sz="2000" dirty="0"/>
              <a:t>To align elements you can use the justify-content property with one of the following values: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b="1" dirty="0">
                <a:solidFill>
                  <a:schemeClr val="accent3"/>
                </a:solidFill>
              </a:rPr>
              <a:t>flex-start, flex-end, center, space-between, space-around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016F49-6223-4875-AEC0-25B91863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88" y="2652583"/>
            <a:ext cx="5984429" cy="2908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10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CAD50-42C7-4976-841D-DD3F23C9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667" y="1017614"/>
            <a:ext cx="6388185" cy="1569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BD31D-EC1A-43EC-8CFF-79BBE71C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4" y="2713331"/>
            <a:ext cx="6396560" cy="152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77FF25-0C17-4BD3-B6FD-FE146C06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4379472"/>
            <a:ext cx="6414146" cy="1543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78B1E8-C454-44C6-A2CD-392BDB7AC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43" y="1103201"/>
            <a:ext cx="2625632" cy="1398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player, holding, person&#10;&#10;Description automatically generated">
            <a:extLst>
              <a:ext uri="{FF2B5EF4-FFF2-40B4-BE49-F238E27FC236}">
                <a16:creationId xmlns:a16="http://schemas.microsoft.com/office/drawing/2014/main" id="{968BFAFE-10B5-4AC4-97B5-B519162D5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99" y="4451861"/>
            <a:ext cx="3173662" cy="1398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player, person, holding, bird&#10;&#10;Description automatically generated">
            <a:extLst>
              <a:ext uri="{FF2B5EF4-FFF2-40B4-BE49-F238E27FC236}">
                <a16:creationId xmlns:a16="http://schemas.microsoft.com/office/drawing/2014/main" id="{8333E781-F2FF-4E56-9A67-97BEAF3C5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32" y="2793531"/>
            <a:ext cx="3247277" cy="13659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A808F8-4588-4420-9EC6-59EAB2542ABC}"/>
              </a:ext>
            </a:extLst>
          </p:cNvPr>
          <p:cNvCxnSpPr>
            <a:cxnSpLocks/>
            <a:stCxn id="9" idx="1"/>
            <a:endCxn id="3" idx="3"/>
          </p:cNvCxnSpPr>
          <p:nvPr/>
        </p:nvCxnSpPr>
        <p:spPr>
          <a:xfrm flipH="1">
            <a:off x="7469852" y="1802552"/>
            <a:ext cx="475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1319E8-A058-49FC-8C3A-2E7191439F07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7465684" y="3476523"/>
            <a:ext cx="4907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3FCE1E-5A1D-4520-A7BC-E59C24AB9DD8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flipH="1">
            <a:off x="7467091" y="5151212"/>
            <a:ext cx="464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DD3AFC-FF4D-46EA-B680-93881AB6BC6D}"/>
              </a:ext>
            </a:extLst>
          </p:cNvPr>
          <p:cNvSpPr/>
          <p:nvPr/>
        </p:nvSpPr>
        <p:spPr>
          <a:xfrm>
            <a:off x="8266546" y="1985820"/>
            <a:ext cx="2262909" cy="286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807E1A-99AB-41FB-A8C0-133DBA92D0D7}"/>
              </a:ext>
            </a:extLst>
          </p:cNvPr>
          <p:cNvSpPr/>
          <p:nvPr/>
        </p:nvSpPr>
        <p:spPr>
          <a:xfrm>
            <a:off x="8298873" y="3680692"/>
            <a:ext cx="2877127" cy="286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5EB8F-06E9-42D2-BEDE-DE3CD50139BC}"/>
              </a:ext>
            </a:extLst>
          </p:cNvPr>
          <p:cNvSpPr/>
          <p:nvPr/>
        </p:nvSpPr>
        <p:spPr>
          <a:xfrm>
            <a:off x="8280401" y="5343239"/>
            <a:ext cx="2757054" cy="286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7560-1A1C-4D59-9609-7CD39965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align-items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38EE-B6F9-46C2-BAF8-B99FE9D9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820296" cy="3318936"/>
          </a:xfrm>
        </p:spPr>
        <p:txBody>
          <a:bodyPr>
            <a:noAutofit/>
          </a:bodyPr>
          <a:lstStyle/>
          <a:p>
            <a:r>
              <a:rPr lang="en-US" sz="2000" dirty="0"/>
              <a:t>Items can be adjusted along the cross axis</a:t>
            </a:r>
          </a:p>
          <a:p>
            <a:r>
              <a:rPr lang="en-US" sz="2000" dirty="0"/>
              <a:t>To align rows of elements you can use the align-items property with one of the following values: </a:t>
            </a:r>
            <a:r>
              <a:rPr lang="en-US" sz="1800" b="1" dirty="0">
                <a:solidFill>
                  <a:schemeClr val="accent3"/>
                </a:solidFill>
              </a:rPr>
              <a:t>flex-start, flex-end, stretch, center, baseline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A7A87F1-0D99-40AB-86AE-7D6D81BD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23" y="2660820"/>
            <a:ext cx="5661466" cy="3011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16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78B1E8-C454-44C6-A2CD-392BDB7A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3846" y="2540682"/>
            <a:ext cx="2306522" cy="192632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A808F8-4588-4420-9EC6-59EAB2542ABC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flipH="1">
            <a:off x="7122422" y="3503845"/>
            <a:ext cx="551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DD3AFC-FF4D-46EA-B680-93881AB6BC6D}"/>
              </a:ext>
            </a:extLst>
          </p:cNvPr>
          <p:cNvSpPr/>
          <p:nvPr/>
        </p:nvSpPr>
        <p:spPr>
          <a:xfrm>
            <a:off x="7998691" y="3454401"/>
            <a:ext cx="1976582" cy="286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4E594-3432-4EA9-8E8C-1E73E112F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006" y="1091799"/>
            <a:ext cx="5919416" cy="4824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9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D2BA-24DC-4F32-ADBA-77990653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776170" cy="1303867"/>
          </a:xfrm>
        </p:spPr>
        <p:txBody>
          <a:bodyPr/>
          <a:lstStyle/>
          <a:p>
            <a:r>
              <a:rPr lang="en-US" dirty="0"/>
              <a:t>Introduction to flex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A923-3016-4F14-8F9A-AC6AE30F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715234"/>
            <a:ext cx="5342975" cy="3160634"/>
          </a:xfrm>
        </p:spPr>
        <p:txBody>
          <a:bodyPr>
            <a:normAutofit/>
          </a:bodyPr>
          <a:lstStyle/>
          <a:p>
            <a:r>
              <a:rPr lang="en-US" sz="2000" dirty="0"/>
              <a:t>CSS flex boxes allow you to arrange elements in rows or columns</a:t>
            </a:r>
          </a:p>
          <a:p>
            <a:r>
              <a:rPr lang="en-US" sz="2000" dirty="0"/>
              <a:t>Flex boxes are known to adjust themselves well, without the need to manage elements by the developer</a:t>
            </a:r>
          </a:p>
          <a:p>
            <a:r>
              <a:rPr lang="en-US" sz="2000" b="1" dirty="0"/>
              <a:t>Note:</a:t>
            </a:r>
            <a:r>
              <a:rPr lang="en-US" sz="2000" dirty="0"/>
              <a:t> This is a one-dimensional layout, unlike two-dimensional layouts with CSS grid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F92F6-3CFB-4F83-94B6-CEE09A284736}"/>
              </a:ext>
            </a:extLst>
          </p:cNvPr>
          <p:cNvSpPr/>
          <p:nvPr/>
        </p:nvSpPr>
        <p:spPr>
          <a:xfrm>
            <a:off x="7023205" y="4538918"/>
            <a:ext cx="4047730" cy="1479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7B8BF-8A95-4636-A6F9-CC4199476629}"/>
              </a:ext>
            </a:extLst>
          </p:cNvPr>
          <p:cNvSpPr/>
          <p:nvPr/>
        </p:nvSpPr>
        <p:spPr>
          <a:xfrm>
            <a:off x="9448323" y="725068"/>
            <a:ext cx="1622612" cy="3663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C5AF38-870C-47B9-8E77-BD3D24A00F40}"/>
              </a:ext>
            </a:extLst>
          </p:cNvPr>
          <p:cNvCxnSpPr/>
          <p:nvPr/>
        </p:nvCxnSpPr>
        <p:spPr>
          <a:xfrm>
            <a:off x="10255147" y="792303"/>
            <a:ext cx="0" cy="3487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010DC7-484F-46FB-8496-FAA4D39D1CC8}"/>
              </a:ext>
            </a:extLst>
          </p:cNvPr>
          <p:cNvSpPr/>
          <p:nvPr/>
        </p:nvSpPr>
        <p:spPr>
          <a:xfrm>
            <a:off x="9600723" y="877468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55A-DDFB-4B2B-9519-98667594359D}"/>
              </a:ext>
            </a:extLst>
          </p:cNvPr>
          <p:cNvSpPr/>
          <p:nvPr/>
        </p:nvSpPr>
        <p:spPr>
          <a:xfrm>
            <a:off x="9600723" y="1872551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32833-AD51-4BFD-A2FC-D50CB6051246}"/>
              </a:ext>
            </a:extLst>
          </p:cNvPr>
          <p:cNvSpPr/>
          <p:nvPr/>
        </p:nvSpPr>
        <p:spPr>
          <a:xfrm>
            <a:off x="9600723" y="2907973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364497-2B7D-401D-8744-4F46A77C766B}"/>
              </a:ext>
            </a:extLst>
          </p:cNvPr>
          <p:cNvCxnSpPr>
            <a:cxnSpLocks/>
          </p:cNvCxnSpPr>
          <p:nvPr/>
        </p:nvCxnSpPr>
        <p:spPr>
          <a:xfrm>
            <a:off x="7166640" y="5278506"/>
            <a:ext cx="37920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1A9AA-36E5-4CD3-9146-839D6FA1EFAC}"/>
              </a:ext>
            </a:extLst>
          </p:cNvPr>
          <p:cNvSpPr/>
          <p:nvPr/>
        </p:nvSpPr>
        <p:spPr>
          <a:xfrm>
            <a:off x="7265903" y="4642011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B0154-510C-4098-9C0A-69AE2A8F065C}"/>
              </a:ext>
            </a:extLst>
          </p:cNvPr>
          <p:cNvSpPr/>
          <p:nvPr/>
        </p:nvSpPr>
        <p:spPr>
          <a:xfrm>
            <a:off x="8337187" y="4642011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C4CC5-A64F-4F4F-827A-CA5EC862FAA9}"/>
              </a:ext>
            </a:extLst>
          </p:cNvPr>
          <p:cNvSpPr/>
          <p:nvPr/>
        </p:nvSpPr>
        <p:spPr>
          <a:xfrm>
            <a:off x="9448810" y="4642011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9C96-E28E-44A9-AD96-9C3A37D8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597398" cy="1303867"/>
          </a:xfrm>
        </p:spPr>
        <p:txBody>
          <a:bodyPr/>
          <a:lstStyle/>
          <a:p>
            <a:r>
              <a:rPr lang="en-US" dirty="0"/>
              <a:t>Defining a flex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52FF-08ED-441D-8219-4BD2AFA9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284" y="2596090"/>
            <a:ext cx="5147583" cy="1882604"/>
          </a:xfrm>
        </p:spPr>
        <p:txBody>
          <a:bodyPr/>
          <a:lstStyle/>
          <a:p>
            <a:r>
              <a:rPr lang="en-US" sz="2200" dirty="0"/>
              <a:t>To define a flex box you will need to:</a:t>
            </a:r>
          </a:p>
          <a:p>
            <a:pPr lvl="1"/>
            <a:r>
              <a:rPr lang="en-US" sz="1800" dirty="0"/>
              <a:t>Set </a:t>
            </a:r>
            <a:r>
              <a:rPr lang="en-US" sz="1800" dirty="0">
                <a:solidFill>
                  <a:schemeClr val="accent4"/>
                </a:solidFill>
              </a:rPr>
              <a:t>display: flex </a:t>
            </a:r>
            <a:r>
              <a:rPr lang="en-US" sz="1800" dirty="0"/>
              <a:t>in a parent container</a:t>
            </a:r>
          </a:p>
          <a:p>
            <a:pPr lvl="1"/>
            <a:r>
              <a:rPr lang="en-US" sz="1800" dirty="0"/>
              <a:t>Set the </a:t>
            </a:r>
            <a:r>
              <a:rPr lang="en-US" sz="1800" dirty="0">
                <a:solidFill>
                  <a:schemeClr val="accent4"/>
                </a:solidFill>
              </a:rPr>
              <a:t>flex-direction</a:t>
            </a:r>
            <a:r>
              <a:rPr lang="en-US" sz="1800" dirty="0"/>
              <a:t> to row or column</a:t>
            </a:r>
          </a:p>
          <a:p>
            <a:pPr lvl="1"/>
            <a:r>
              <a:rPr lang="en-US" sz="1800" dirty="0"/>
              <a:t>Set the wrapping behavior using </a:t>
            </a:r>
            <a:r>
              <a:rPr lang="en-US" sz="1800" dirty="0">
                <a:solidFill>
                  <a:schemeClr val="accent4"/>
                </a:solidFill>
              </a:rPr>
              <a:t>flex-wrap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318D0-E255-4290-8708-F18BF79026CD}"/>
              </a:ext>
            </a:extLst>
          </p:cNvPr>
          <p:cNvSpPr/>
          <p:nvPr/>
        </p:nvSpPr>
        <p:spPr>
          <a:xfrm>
            <a:off x="7812740" y="2285999"/>
            <a:ext cx="3083858" cy="3765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612AEB-1AF9-4AC7-B9D1-21AD519B6791}"/>
              </a:ext>
            </a:extLst>
          </p:cNvPr>
          <p:cNvCxnSpPr>
            <a:cxnSpLocks/>
          </p:cNvCxnSpPr>
          <p:nvPr/>
        </p:nvCxnSpPr>
        <p:spPr>
          <a:xfrm>
            <a:off x="8641976" y="2555748"/>
            <a:ext cx="0" cy="314592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A2BF895-1367-4EE8-8AE5-F83ECED3EA92}"/>
              </a:ext>
            </a:extLst>
          </p:cNvPr>
          <p:cNvSpPr/>
          <p:nvPr/>
        </p:nvSpPr>
        <p:spPr>
          <a:xfrm>
            <a:off x="7987552" y="2640913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7B0111-87FE-4C92-B8C4-920F35B4ECA0}"/>
              </a:ext>
            </a:extLst>
          </p:cNvPr>
          <p:cNvSpPr/>
          <p:nvPr/>
        </p:nvSpPr>
        <p:spPr>
          <a:xfrm>
            <a:off x="7987552" y="3635996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1BE6E-622F-491C-83E7-C1EB94BEE3B5}"/>
              </a:ext>
            </a:extLst>
          </p:cNvPr>
          <p:cNvSpPr/>
          <p:nvPr/>
        </p:nvSpPr>
        <p:spPr>
          <a:xfrm>
            <a:off x="7987552" y="4671418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60C2A0-D673-4D5F-BCA3-300B34BD1AED}"/>
              </a:ext>
            </a:extLst>
          </p:cNvPr>
          <p:cNvCxnSpPr>
            <a:cxnSpLocks/>
          </p:cNvCxnSpPr>
          <p:nvPr/>
        </p:nvCxnSpPr>
        <p:spPr>
          <a:xfrm>
            <a:off x="10125635" y="2555748"/>
            <a:ext cx="0" cy="2549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67323-2D3A-4D76-B1A2-2F73BD86FA23}"/>
              </a:ext>
            </a:extLst>
          </p:cNvPr>
          <p:cNvSpPr/>
          <p:nvPr/>
        </p:nvSpPr>
        <p:spPr>
          <a:xfrm>
            <a:off x="9471211" y="2640913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3F6F1-22A2-4261-86FD-C07937B0EA36}"/>
              </a:ext>
            </a:extLst>
          </p:cNvPr>
          <p:cNvSpPr/>
          <p:nvPr/>
        </p:nvSpPr>
        <p:spPr>
          <a:xfrm>
            <a:off x="9471211" y="3635996"/>
            <a:ext cx="1281952" cy="84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1835A-2DB6-49B6-A39A-6032DB5E5E94}"/>
              </a:ext>
            </a:extLst>
          </p:cNvPr>
          <p:cNvSpPr/>
          <p:nvPr/>
        </p:nvSpPr>
        <p:spPr>
          <a:xfrm>
            <a:off x="8632923" y="2331767"/>
            <a:ext cx="1488851" cy="3608520"/>
          </a:xfrm>
          <a:custGeom>
            <a:avLst/>
            <a:gdLst>
              <a:gd name="connsiteX0" fmla="*/ 0 w 1497106"/>
              <a:gd name="connsiteY0" fmla="*/ 3417776 h 3671382"/>
              <a:gd name="connsiteX1" fmla="*/ 80683 w 1497106"/>
              <a:gd name="connsiteY1" fmla="*/ 3597070 h 3671382"/>
              <a:gd name="connsiteX2" fmla="*/ 349624 w 1497106"/>
              <a:gd name="connsiteY2" fmla="*/ 3668788 h 3671382"/>
              <a:gd name="connsiteX3" fmla="*/ 618565 w 1497106"/>
              <a:gd name="connsiteY3" fmla="*/ 3632929 h 3671382"/>
              <a:gd name="connsiteX4" fmla="*/ 762000 w 1497106"/>
              <a:gd name="connsiteY4" fmla="*/ 3426741 h 3671382"/>
              <a:gd name="connsiteX5" fmla="*/ 788894 w 1497106"/>
              <a:gd name="connsiteY5" fmla="*/ 3023329 h 3671382"/>
              <a:gd name="connsiteX6" fmla="*/ 735106 w 1497106"/>
              <a:gd name="connsiteY6" fmla="*/ 1750341 h 3671382"/>
              <a:gd name="connsiteX7" fmla="*/ 735106 w 1497106"/>
              <a:gd name="connsiteY7" fmla="*/ 1194529 h 3671382"/>
              <a:gd name="connsiteX8" fmla="*/ 726141 w 1497106"/>
              <a:gd name="connsiteY8" fmla="*/ 486317 h 3671382"/>
              <a:gd name="connsiteX9" fmla="*/ 770965 w 1497106"/>
              <a:gd name="connsiteY9" fmla="*/ 244270 h 3671382"/>
              <a:gd name="connsiteX10" fmla="*/ 986118 w 1497106"/>
              <a:gd name="connsiteY10" fmla="*/ 56011 h 3671382"/>
              <a:gd name="connsiteX11" fmla="*/ 1228165 w 1497106"/>
              <a:gd name="connsiteY11" fmla="*/ 11188 h 3671382"/>
              <a:gd name="connsiteX12" fmla="*/ 1389530 w 1497106"/>
              <a:gd name="connsiteY12" fmla="*/ 11188 h 3671382"/>
              <a:gd name="connsiteX13" fmla="*/ 1488141 w 1497106"/>
              <a:gd name="connsiteY13" fmla="*/ 136694 h 3671382"/>
              <a:gd name="connsiteX14" fmla="*/ 1497106 w 1497106"/>
              <a:gd name="connsiteY14" fmla="*/ 253235 h 367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7106" h="3671382">
                <a:moveTo>
                  <a:pt x="0" y="3417776"/>
                </a:moveTo>
                <a:cubicBezTo>
                  <a:pt x="11206" y="3486505"/>
                  <a:pt x="22412" y="3555235"/>
                  <a:pt x="80683" y="3597070"/>
                </a:cubicBezTo>
                <a:cubicBezTo>
                  <a:pt x="138954" y="3638905"/>
                  <a:pt x="259977" y="3662812"/>
                  <a:pt x="349624" y="3668788"/>
                </a:cubicBezTo>
                <a:cubicBezTo>
                  <a:pt x="439271" y="3674764"/>
                  <a:pt x="549836" y="3673270"/>
                  <a:pt x="618565" y="3632929"/>
                </a:cubicBezTo>
                <a:cubicBezTo>
                  <a:pt x="687294" y="3592588"/>
                  <a:pt x="733612" y="3528341"/>
                  <a:pt x="762000" y="3426741"/>
                </a:cubicBezTo>
                <a:cubicBezTo>
                  <a:pt x="790388" y="3325141"/>
                  <a:pt x="793376" y="3302729"/>
                  <a:pt x="788894" y="3023329"/>
                </a:cubicBezTo>
                <a:cubicBezTo>
                  <a:pt x="784412" y="2743929"/>
                  <a:pt x="744071" y="2055141"/>
                  <a:pt x="735106" y="1750341"/>
                </a:cubicBezTo>
                <a:cubicBezTo>
                  <a:pt x="726141" y="1445541"/>
                  <a:pt x="736600" y="1405200"/>
                  <a:pt x="735106" y="1194529"/>
                </a:cubicBezTo>
                <a:cubicBezTo>
                  <a:pt x="733612" y="983858"/>
                  <a:pt x="720165" y="644693"/>
                  <a:pt x="726141" y="486317"/>
                </a:cubicBezTo>
                <a:cubicBezTo>
                  <a:pt x="732117" y="327941"/>
                  <a:pt x="727636" y="315988"/>
                  <a:pt x="770965" y="244270"/>
                </a:cubicBezTo>
                <a:cubicBezTo>
                  <a:pt x="814294" y="172552"/>
                  <a:pt x="909918" y="94858"/>
                  <a:pt x="986118" y="56011"/>
                </a:cubicBezTo>
                <a:cubicBezTo>
                  <a:pt x="1062318" y="17164"/>
                  <a:pt x="1160930" y="18658"/>
                  <a:pt x="1228165" y="11188"/>
                </a:cubicBezTo>
                <a:cubicBezTo>
                  <a:pt x="1295400" y="3717"/>
                  <a:pt x="1346201" y="-9730"/>
                  <a:pt x="1389530" y="11188"/>
                </a:cubicBezTo>
                <a:cubicBezTo>
                  <a:pt x="1432859" y="32106"/>
                  <a:pt x="1470212" y="96353"/>
                  <a:pt x="1488141" y="136694"/>
                </a:cubicBezTo>
                <a:cubicBezTo>
                  <a:pt x="1506070" y="177035"/>
                  <a:pt x="1479177" y="293576"/>
                  <a:pt x="1497106" y="25323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bird, person&#10;&#10;Description automatically generated">
            <a:extLst>
              <a:ext uri="{FF2B5EF4-FFF2-40B4-BE49-F238E27FC236}">
                <a16:creationId xmlns:a16="http://schemas.microsoft.com/office/drawing/2014/main" id="{998F9F96-ECC6-4A91-9B9F-0C9768A8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11" y="4627301"/>
            <a:ext cx="2991267" cy="1428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85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8EDC87-4897-4186-A6CC-1DB3D963FFF9}"/>
              </a:ext>
            </a:extLst>
          </p:cNvPr>
          <p:cNvSpPr/>
          <p:nvPr/>
        </p:nvSpPr>
        <p:spPr>
          <a:xfrm>
            <a:off x="6868613" y="2744438"/>
            <a:ext cx="4329952" cy="31314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A00F36-71B6-4E28-A32F-0832F914E523}"/>
              </a:ext>
            </a:extLst>
          </p:cNvPr>
          <p:cNvCxnSpPr>
            <a:cxnSpLocks/>
          </p:cNvCxnSpPr>
          <p:nvPr/>
        </p:nvCxnSpPr>
        <p:spPr>
          <a:xfrm flipV="1">
            <a:off x="7124930" y="3558589"/>
            <a:ext cx="3330656" cy="3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A0F5C8E-0229-40D3-95F3-DBD7074C335F}"/>
              </a:ext>
            </a:extLst>
          </p:cNvPr>
          <p:cNvSpPr/>
          <p:nvPr/>
        </p:nvSpPr>
        <p:spPr>
          <a:xfrm>
            <a:off x="7224193" y="2922126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322107-4DDE-4947-A2D4-B3950FC69786}"/>
              </a:ext>
            </a:extLst>
          </p:cNvPr>
          <p:cNvSpPr/>
          <p:nvPr/>
        </p:nvSpPr>
        <p:spPr>
          <a:xfrm>
            <a:off x="8295477" y="2922126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8B6A1C-967D-4499-9314-975FA0F0B2FD}"/>
              </a:ext>
            </a:extLst>
          </p:cNvPr>
          <p:cNvSpPr/>
          <p:nvPr/>
        </p:nvSpPr>
        <p:spPr>
          <a:xfrm>
            <a:off x="9407100" y="2922126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7778FC-A3F3-4A10-BAD7-9DAC98ED7BBF}"/>
              </a:ext>
            </a:extLst>
          </p:cNvPr>
          <p:cNvCxnSpPr>
            <a:cxnSpLocks/>
          </p:cNvCxnSpPr>
          <p:nvPr/>
        </p:nvCxnSpPr>
        <p:spPr>
          <a:xfrm>
            <a:off x="7124930" y="5100852"/>
            <a:ext cx="27073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169FAE8-76C2-46FF-8804-A8ADCC8DDBBB}"/>
              </a:ext>
            </a:extLst>
          </p:cNvPr>
          <p:cNvSpPr/>
          <p:nvPr/>
        </p:nvSpPr>
        <p:spPr>
          <a:xfrm>
            <a:off x="7224193" y="4464357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EAF3E2-F06A-4628-A6D9-DCC05BE9B470}"/>
              </a:ext>
            </a:extLst>
          </p:cNvPr>
          <p:cNvSpPr/>
          <p:nvPr/>
        </p:nvSpPr>
        <p:spPr>
          <a:xfrm>
            <a:off x="8295477" y="4464357"/>
            <a:ext cx="896470" cy="12729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0BA2D8F-F89D-473F-AC6B-9BAD4DF96A6D}"/>
              </a:ext>
            </a:extLst>
          </p:cNvPr>
          <p:cNvSpPr/>
          <p:nvPr/>
        </p:nvSpPr>
        <p:spPr>
          <a:xfrm rot="5400000" flipV="1">
            <a:off x="8052240" y="2442838"/>
            <a:ext cx="1551891" cy="3764137"/>
          </a:xfrm>
          <a:custGeom>
            <a:avLst/>
            <a:gdLst>
              <a:gd name="connsiteX0" fmla="*/ 0 w 1497106"/>
              <a:gd name="connsiteY0" fmla="*/ 3417776 h 3671382"/>
              <a:gd name="connsiteX1" fmla="*/ 80683 w 1497106"/>
              <a:gd name="connsiteY1" fmla="*/ 3597070 h 3671382"/>
              <a:gd name="connsiteX2" fmla="*/ 349624 w 1497106"/>
              <a:gd name="connsiteY2" fmla="*/ 3668788 h 3671382"/>
              <a:gd name="connsiteX3" fmla="*/ 618565 w 1497106"/>
              <a:gd name="connsiteY3" fmla="*/ 3632929 h 3671382"/>
              <a:gd name="connsiteX4" fmla="*/ 762000 w 1497106"/>
              <a:gd name="connsiteY4" fmla="*/ 3426741 h 3671382"/>
              <a:gd name="connsiteX5" fmla="*/ 788894 w 1497106"/>
              <a:gd name="connsiteY5" fmla="*/ 3023329 h 3671382"/>
              <a:gd name="connsiteX6" fmla="*/ 735106 w 1497106"/>
              <a:gd name="connsiteY6" fmla="*/ 1750341 h 3671382"/>
              <a:gd name="connsiteX7" fmla="*/ 735106 w 1497106"/>
              <a:gd name="connsiteY7" fmla="*/ 1194529 h 3671382"/>
              <a:gd name="connsiteX8" fmla="*/ 726141 w 1497106"/>
              <a:gd name="connsiteY8" fmla="*/ 486317 h 3671382"/>
              <a:gd name="connsiteX9" fmla="*/ 770965 w 1497106"/>
              <a:gd name="connsiteY9" fmla="*/ 244270 h 3671382"/>
              <a:gd name="connsiteX10" fmla="*/ 986118 w 1497106"/>
              <a:gd name="connsiteY10" fmla="*/ 56011 h 3671382"/>
              <a:gd name="connsiteX11" fmla="*/ 1228165 w 1497106"/>
              <a:gd name="connsiteY11" fmla="*/ 11188 h 3671382"/>
              <a:gd name="connsiteX12" fmla="*/ 1389530 w 1497106"/>
              <a:gd name="connsiteY12" fmla="*/ 11188 h 3671382"/>
              <a:gd name="connsiteX13" fmla="*/ 1488141 w 1497106"/>
              <a:gd name="connsiteY13" fmla="*/ 136694 h 3671382"/>
              <a:gd name="connsiteX14" fmla="*/ 1497106 w 1497106"/>
              <a:gd name="connsiteY14" fmla="*/ 253235 h 367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7106" h="3671382">
                <a:moveTo>
                  <a:pt x="0" y="3417776"/>
                </a:moveTo>
                <a:cubicBezTo>
                  <a:pt x="11206" y="3486505"/>
                  <a:pt x="22412" y="3555235"/>
                  <a:pt x="80683" y="3597070"/>
                </a:cubicBezTo>
                <a:cubicBezTo>
                  <a:pt x="138954" y="3638905"/>
                  <a:pt x="259977" y="3662812"/>
                  <a:pt x="349624" y="3668788"/>
                </a:cubicBezTo>
                <a:cubicBezTo>
                  <a:pt x="439271" y="3674764"/>
                  <a:pt x="549836" y="3673270"/>
                  <a:pt x="618565" y="3632929"/>
                </a:cubicBezTo>
                <a:cubicBezTo>
                  <a:pt x="687294" y="3592588"/>
                  <a:pt x="733612" y="3528341"/>
                  <a:pt x="762000" y="3426741"/>
                </a:cubicBezTo>
                <a:cubicBezTo>
                  <a:pt x="790388" y="3325141"/>
                  <a:pt x="793376" y="3302729"/>
                  <a:pt x="788894" y="3023329"/>
                </a:cubicBezTo>
                <a:cubicBezTo>
                  <a:pt x="784412" y="2743929"/>
                  <a:pt x="744071" y="2055141"/>
                  <a:pt x="735106" y="1750341"/>
                </a:cubicBezTo>
                <a:cubicBezTo>
                  <a:pt x="726141" y="1445541"/>
                  <a:pt x="736600" y="1405200"/>
                  <a:pt x="735106" y="1194529"/>
                </a:cubicBezTo>
                <a:cubicBezTo>
                  <a:pt x="733612" y="983858"/>
                  <a:pt x="720165" y="644693"/>
                  <a:pt x="726141" y="486317"/>
                </a:cubicBezTo>
                <a:cubicBezTo>
                  <a:pt x="732117" y="327941"/>
                  <a:pt x="727636" y="315988"/>
                  <a:pt x="770965" y="244270"/>
                </a:cubicBezTo>
                <a:cubicBezTo>
                  <a:pt x="814294" y="172552"/>
                  <a:pt x="909918" y="94858"/>
                  <a:pt x="986118" y="56011"/>
                </a:cubicBezTo>
                <a:cubicBezTo>
                  <a:pt x="1062318" y="17164"/>
                  <a:pt x="1160930" y="18658"/>
                  <a:pt x="1228165" y="11188"/>
                </a:cubicBezTo>
                <a:cubicBezTo>
                  <a:pt x="1295400" y="3717"/>
                  <a:pt x="1346201" y="-9730"/>
                  <a:pt x="1389530" y="11188"/>
                </a:cubicBezTo>
                <a:cubicBezTo>
                  <a:pt x="1432859" y="32106"/>
                  <a:pt x="1470212" y="96353"/>
                  <a:pt x="1488141" y="136694"/>
                </a:cubicBezTo>
                <a:cubicBezTo>
                  <a:pt x="1506070" y="177035"/>
                  <a:pt x="1479177" y="293576"/>
                  <a:pt x="1497106" y="25323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925BCC-BAD1-4C07-ADF5-3565660DDFC4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459739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Defining a flex box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F45862C-3E81-449D-BC3C-71BE31EF6483}"/>
              </a:ext>
            </a:extLst>
          </p:cNvPr>
          <p:cNvSpPr txBox="1">
            <a:spLocks/>
          </p:cNvSpPr>
          <p:nvPr/>
        </p:nvSpPr>
        <p:spPr>
          <a:xfrm>
            <a:off x="1490284" y="2596090"/>
            <a:ext cx="5147583" cy="1811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To define a flex box you will need to:</a:t>
            </a:r>
          </a:p>
          <a:p>
            <a:pPr lvl="1"/>
            <a:r>
              <a:rPr lang="en-US" sz="1800"/>
              <a:t>Set </a:t>
            </a:r>
            <a:r>
              <a:rPr lang="en-US" sz="1800">
                <a:solidFill>
                  <a:schemeClr val="accent4"/>
                </a:solidFill>
              </a:rPr>
              <a:t>display: flex </a:t>
            </a:r>
            <a:r>
              <a:rPr lang="en-US" sz="1800"/>
              <a:t>in a parent container</a:t>
            </a:r>
          </a:p>
          <a:p>
            <a:pPr lvl="1"/>
            <a:r>
              <a:rPr lang="en-US" sz="1800"/>
              <a:t>Set the </a:t>
            </a:r>
            <a:r>
              <a:rPr lang="en-US" sz="1800">
                <a:solidFill>
                  <a:schemeClr val="accent4"/>
                </a:solidFill>
              </a:rPr>
              <a:t>flex-direction</a:t>
            </a:r>
            <a:r>
              <a:rPr lang="en-US" sz="1800"/>
              <a:t> to row or column</a:t>
            </a:r>
          </a:p>
          <a:p>
            <a:pPr lvl="1"/>
            <a:r>
              <a:rPr lang="en-US" sz="1800"/>
              <a:t>Set the wrapping behavior using </a:t>
            </a:r>
            <a:r>
              <a:rPr lang="en-US" sz="1800">
                <a:solidFill>
                  <a:schemeClr val="accent4"/>
                </a:solidFill>
              </a:rPr>
              <a:t>flex-wrap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3" name="Picture 2" descr="A picture containing holding, room, person, bird&#10;&#10;Description automatically generated">
            <a:extLst>
              <a:ext uri="{FF2B5EF4-FFF2-40B4-BE49-F238E27FC236}">
                <a16:creationId xmlns:a16="http://schemas.microsoft.com/office/drawing/2014/main" id="{B8DE25F3-EC44-4B2E-A3C5-C9C94620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7" y="4726238"/>
            <a:ext cx="2657846" cy="1343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70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6582-C10D-45CF-A762-DFED68CD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295259" cy="130386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2940-6C3B-4FFF-B309-332A0CB3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19" y="2636107"/>
            <a:ext cx="5797546" cy="1474573"/>
          </a:xfrm>
        </p:spPr>
        <p:txBody>
          <a:bodyPr>
            <a:normAutofit/>
          </a:bodyPr>
          <a:lstStyle/>
          <a:p>
            <a:r>
              <a:rPr lang="en-US" sz="2000" dirty="0"/>
              <a:t>Changing our flex box to a column will not move elements no matter how you resize your browser window.</a:t>
            </a:r>
          </a:p>
          <a:p>
            <a:r>
              <a:rPr lang="en-US" sz="2000" dirty="0"/>
              <a:t>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BD502-7E59-41D7-83E5-A863B04E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023" y="4393747"/>
            <a:ext cx="2626719" cy="1504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A68118-634B-41F4-A778-5C06CEBC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91" y="212285"/>
            <a:ext cx="1994898" cy="6283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80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6582-C10D-45CF-A762-DFED68CD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679439" cy="130386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2940-6C3B-4FFF-B309-332A0CB3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702011"/>
            <a:ext cx="4899454" cy="1186248"/>
          </a:xfrm>
        </p:spPr>
        <p:txBody>
          <a:bodyPr>
            <a:normAutofit/>
          </a:bodyPr>
          <a:lstStyle/>
          <a:p>
            <a:r>
              <a:rPr lang="en-US" sz="2000" dirty="0"/>
              <a:t>When the height of the parent container is constrained then extra elements will spill into adjacent columns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BD502-7E59-41D7-83E5-A863B04E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083" y="4140699"/>
            <a:ext cx="2737717" cy="1568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FFDBD7-BB85-4EC5-9A81-B80E05A1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72" y="4483682"/>
            <a:ext cx="3859103" cy="1353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04F440-E076-42E5-AE81-EF00695DD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78" y="1152934"/>
            <a:ext cx="2528671" cy="294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6A679-DB4A-485E-8B1C-B66A5E988904}"/>
              </a:ext>
            </a:extLst>
          </p:cNvPr>
          <p:cNvSpPr txBox="1"/>
          <p:nvPr/>
        </p:nvSpPr>
        <p:spPr>
          <a:xfrm>
            <a:off x="8205814" y="5606190"/>
            <a:ext cx="3066865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.container { height: 300px;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0D2D8-E8DC-4536-9CB8-683502A76911}"/>
              </a:ext>
            </a:extLst>
          </p:cNvPr>
          <p:cNvSpPr txBox="1"/>
          <p:nvPr/>
        </p:nvSpPr>
        <p:spPr>
          <a:xfrm>
            <a:off x="8222072" y="3942018"/>
            <a:ext cx="3066865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.container { height: 900px; }</a:t>
            </a:r>
          </a:p>
        </p:txBody>
      </p:sp>
    </p:spTree>
    <p:extLst>
      <p:ext uri="{BB962C8B-B14F-4D97-AF65-F5344CB8AC3E}">
        <p14:creationId xmlns:p14="http://schemas.microsoft.com/office/powerpoint/2010/main" val="103682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0F445-B979-4F5C-BEB8-1AE32068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Working with flex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9542-29E2-47C1-81A2-0AB58EBF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Flex Box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38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7BEF-808E-4B9C-84D0-7802D4DB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304590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with flex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9C1B-89DB-4A5F-AD3D-404F5F9A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81" y="2693772"/>
            <a:ext cx="3811009" cy="3182095"/>
          </a:xfrm>
        </p:spPr>
        <p:txBody>
          <a:bodyPr>
            <a:normAutofit/>
          </a:bodyPr>
          <a:lstStyle/>
          <a:p>
            <a:r>
              <a:rPr lang="en-US" sz="2000" dirty="0"/>
              <a:t>You can alter the size of elements in a flex box using the following properties:</a:t>
            </a:r>
          </a:p>
          <a:p>
            <a:pPr lvl="1"/>
            <a:r>
              <a:rPr lang="en-US" sz="1800" b="1" dirty="0"/>
              <a:t>Flex-basis: </a:t>
            </a:r>
            <a:r>
              <a:rPr lang="en-US" sz="1800" dirty="0"/>
              <a:t>the initial size of a child element</a:t>
            </a:r>
          </a:p>
          <a:p>
            <a:pPr lvl="1"/>
            <a:r>
              <a:rPr lang="en-US" sz="1800" b="1" dirty="0"/>
              <a:t>Flex-growth: </a:t>
            </a:r>
            <a:r>
              <a:rPr lang="en-US" sz="1800" dirty="0"/>
              <a:t>the relative rate at which an element grows</a:t>
            </a:r>
          </a:p>
          <a:p>
            <a:pPr lvl="1"/>
            <a:r>
              <a:rPr lang="en-US" sz="1800" b="1" dirty="0"/>
              <a:t>Flex- shrink: </a:t>
            </a:r>
            <a:r>
              <a:rPr lang="en-US" sz="1800" dirty="0"/>
              <a:t>the relative rate at which an element shrinks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CC90E3-3774-40D2-AD60-43D2DDF0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1525467"/>
            <a:ext cx="5741211" cy="4350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85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36DF7-603A-46C4-8167-858C3E968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88" y="2270846"/>
            <a:ext cx="5497876" cy="14676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DE46F1-B1EB-44CD-961A-ACC75C27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07" y="4866454"/>
            <a:ext cx="7574057" cy="10493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1CCCC0-E81C-4743-95D5-FAF8DABD7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08" y="1587269"/>
            <a:ext cx="2436908" cy="2272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2FF6B-A241-44B9-B393-839DC815A350}"/>
              </a:ext>
            </a:extLst>
          </p:cNvPr>
          <p:cNvSpPr txBox="1"/>
          <p:nvPr/>
        </p:nvSpPr>
        <p:spPr>
          <a:xfrm>
            <a:off x="5674561" y="1232731"/>
            <a:ext cx="165782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Flex basis size</a:t>
            </a:r>
          </a:p>
          <a:p>
            <a:pPr algn="ctr"/>
            <a:r>
              <a:rPr lang="en-US" dirty="0"/>
              <a:t>300px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0C0D6-E5DD-4FFC-BCBB-BB726A9095D2}"/>
              </a:ext>
            </a:extLst>
          </p:cNvPr>
          <p:cNvSpPr txBox="1"/>
          <p:nvPr/>
        </p:nvSpPr>
        <p:spPr>
          <a:xfrm>
            <a:off x="5011557" y="4097415"/>
            <a:ext cx="168187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Resize rate 2x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7D413-8BEA-4F2C-B838-0B9760E86158}"/>
              </a:ext>
            </a:extLst>
          </p:cNvPr>
          <p:cNvSpPr txBox="1"/>
          <p:nvPr/>
        </p:nvSpPr>
        <p:spPr>
          <a:xfrm>
            <a:off x="7487675" y="4094970"/>
            <a:ext cx="168187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Resize rate 1x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F2EEF4CD-ED48-458E-85A3-E53CB5220A26}"/>
              </a:ext>
            </a:extLst>
          </p:cNvPr>
          <p:cNvSpPr/>
          <p:nvPr/>
        </p:nvSpPr>
        <p:spPr>
          <a:xfrm rot="5400000">
            <a:off x="6436210" y="1416152"/>
            <a:ext cx="138738" cy="157065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7B975-BA06-4ACF-8D88-315505371BF9}"/>
              </a:ext>
            </a:extLst>
          </p:cNvPr>
          <p:cNvCxnSpPr>
            <a:stCxn id="5" idx="2"/>
            <a:endCxn id="8" idx="1"/>
          </p:cNvCxnSpPr>
          <p:nvPr/>
        </p:nvCxnSpPr>
        <p:spPr>
          <a:xfrm>
            <a:off x="6503474" y="1879062"/>
            <a:ext cx="2105" cy="253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Left Bracket 9">
            <a:extLst>
              <a:ext uri="{FF2B5EF4-FFF2-40B4-BE49-F238E27FC236}">
                <a16:creationId xmlns:a16="http://schemas.microsoft.com/office/drawing/2014/main" id="{24B40C52-BA54-45EE-AC59-FC43F23FFD75}"/>
              </a:ext>
            </a:extLst>
          </p:cNvPr>
          <p:cNvSpPr/>
          <p:nvPr/>
        </p:nvSpPr>
        <p:spPr>
          <a:xfrm rot="5400000">
            <a:off x="5788404" y="4270789"/>
            <a:ext cx="128181" cy="10420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731F5-009A-4A82-AFFE-4A22AD8DC94E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>
            <a:off x="5852493" y="4466747"/>
            <a:ext cx="1" cy="260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40BBE103-591D-444E-AFD6-203EFF90F417}"/>
              </a:ext>
            </a:extLst>
          </p:cNvPr>
          <p:cNvSpPr/>
          <p:nvPr/>
        </p:nvSpPr>
        <p:spPr>
          <a:xfrm rot="5400000">
            <a:off x="8264522" y="4527735"/>
            <a:ext cx="128181" cy="52101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085837-C7F7-4176-A2FF-B467337911E7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8328611" y="4464302"/>
            <a:ext cx="1" cy="259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B8A59537-6F95-4175-B4D2-1956AE24CBE2}"/>
              </a:ext>
            </a:extLst>
          </p:cNvPr>
          <p:cNvSpPr/>
          <p:nvPr/>
        </p:nvSpPr>
        <p:spPr>
          <a:xfrm rot="5400000">
            <a:off x="10581624" y="4537285"/>
            <a:ext cx="128181" cy="52101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9F9BE-19EF-42C8-94C9-D36AAF6803D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645714" y="4288578"/>
            <a:ext cx="0" cy="445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1FB020-29A3-4FC5-BA21-CCBB3B2ED4D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9169546" y="4279636"/>
            <a:ext cx="1476168" cy="8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A73FF81-7A11-4C2D-AC40-EE18F0B77C8C}"/>
              </a:ext>
            </a:extLst>
          </p:cNvPr>
          <p:cNvSpPr txBox="1">
            <a:spLocks/>
          </p:cNvSpPr>
          <p:nvPr/>
        </p:nvSpPr>
        <p:spPr>
          <a:xfrm>
            <a:off x="718753" y="4524403"/>
            <a:ext cx="2238631" cy="13574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Flex </a:t>
            </a:r>
          </a:p>
          <a:p>
            <a:r>
              <a:rPr lang="en-US"/>
              <a:t>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0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384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Consolas</vt:lpstr>
      <vt:lpstr>Garamond</vt:lpstr>
      <vt:lpstr>Organic</vt:lpstr>
      <vt:lpstr>Topics</vt:lpstr>
      <vt:lpstr>Introduction to flex boxes</vt:lpstr>
      <vt:lpstr>Defining a flex box</vt:lpstr>
      <vt:lpstr>PowerPoint Presentation</vt:lpstr>
      <vt:lpstr>Example</vt:lpstr>
      <vt:lpstr>Example</vt:lpstr>
      <vt:lpstr>Working with flex items</vt:lpstr>
      <vt:lpstr>Working with flex items</vt:lpstr>
      <vt:lpstr>PowerPoint Presentation</vt:lpstr>
      <vt:lpstr>PowerPoint Presentation</vt:lpstr>
      <vt:lpstr>Alignment within a flex box</vt:lpstr>
      <vt:lpstr>Flex box axis</vt:lpstr>
      <vt:lpstr>justify-content</vt:lpstr>
      <vt:lpstr>PowerPoint Presentation</vt:lpstr>
      <vt:lpstr>align-items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 box</dc:title>
  <dc:creator>work</dc:creator>
  <cp:lastModifiedBy>Fauzia Ameeri</cp:lastModifiedBy>
  <cp:revision>14</cp:revision>
  <dcterms:created xsi:type="dcterms:W3CDTF">2020-08-06T17:30:04Z</dcterms:created>
  <dcterms:modified xsi:type="dcterms:W3CDTF">2024-09-06T19:54:38Z</dcterms:modified>
</cp:coreProperties>
</file>