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sldIdLst>
    <p:sldId id="413" r:id="rId2"/>
    <p:sldId id="426" r:id="rId3"/>
    <p:sldId id="418" r:id="rId4"/>
    <p:sldId id="42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FFFF"/>
    <a:srgbClr val="F4979D"/>
    <a:srgbClr val="AAE7F0"/>
    <a:srgbClr val="0091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571" autoAdjust="0"/>
    <p:restoredTop sz="94660"/>
  </p:normalViewPr>
  <p:slideViewPr>
    <p:cSldViewPr snapToGrid="0">
      <p:cViewPr varScale="1">
        <p:scale>
          <a:sx n="82" d="100"/>
          <a:sy n="82" d="100"/>
        </p:scale>
        <p:origin x="9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8FF83-159F-4B37-94F0-A8A637B0AD27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29E5-4C7C-4C49-B3AA-64FE00CC1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4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8FF83-159F-4B37-94F0-A8A637B0AD27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29E5-4C7C-4C49-B3AA-64FE00CC1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095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8FF83-159F-4B37-94F0-A8A637B0AD27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29E5-4C7C-4C49-B3AA-64FE00CC119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0991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8FF83-159F-4B37-94F0-A8A637B0AD27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29E5-4C7C-4C49-B3AA-64FE00CC1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393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8FF83-159F-4B37-94F0-A8A637B0AD27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29E5-4C7C-4C49-B3AA-64FE00CC119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9645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8FF83-159F-4B37-94F0-A8A637B0AD27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29E5-4C7C-4C49-B3AA-64FE00CC1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446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8FF83-159F-4B37-94F0-A8A637B0AD27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29E5-4C7C-4C49-B3AA-64FE00CC1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255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8FF83-159F-4B37-94F0-A8A637B0AD27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29E5-4C7C-4C49-B3AA-64FE00CC1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354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8FF83-159F-4B37-94F0-A8A637B0AD27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29E5-4C7C-4C49-B3AA-64FE00CC1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57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8FF83-159F-4B37-94F0-A8A637B0AD27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29E5-4C7C-4C49-B3AA-64FE00CC1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328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8FF83-159F-4B37-94F0-A8A637B0AD27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29E5-4C7C-4C49-B3AA-64FE00CC1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2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8FF83-159F-4B37-94F0-A8A637B0AD27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29E5-4C7C-4C49-B3AA-64FE00CC1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420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8FF83-159F-4B37-94F0-A8A637B0AD27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29E5-4C7C-4C49-B3AA-64FE00CC1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149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8FF83-159F-4B37-94F0-A8A637B0AD27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29E5-4C7C-4C49-B3AA-64FE00CC1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05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8FF83-159F-4B37-94F0-A8A637B0AD27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29E5-4C7C-4C49-B3AA-64FE00CC1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461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29E5-4C7C-4C49-B3AA-64FE00CC119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8FF83-159F-4B37-94F0-A8A637B0AD27}" type="datetimeFigureOut">
              <a:rPr lang="en-US" smtClean="0"/>
              <a:t>9/6/2024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924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8FF83-159F-4B37-94F0-A8A637B0AD27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12029E5-4C7C-4C49-B3AA-64FE00CC1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783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48AD0-8B79-4F2D-9821-D35242E2E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153" y="584879"/>
            <a:ext cx="6850222" cy="1303867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CSS Animation 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7D6EB166-5B1C-9840-12A2-0FE6D4DE22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21352" y="2033971"/>
            <a:ext cx="8542866" cy="367471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25392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CSS animations provide more control and flexibility compared to transitions. They allow you to define keyframes, which specify the styles at various points in the animation sequence.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Key Properties: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@keyframes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Defines the keyframes for the animation.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animation-name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Specifies the name of the @keyframes animation.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animation-duration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Sets the length of time an animation takes to complete one cycle.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animation-timing-function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Describes the speed curve of the animation.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animation-delay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Sets a delay before the animation starts.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animation-iteration-count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Specifies the number of times the animation should repeat.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animation-direction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Defines whether the animation should play in reverse on alternate cycles.</a:t>
            </a:r>
          </a:p>
        </p:txBody>
      </p:sp>
    </p:spTree>
    <p:extLst>
      <p:ext uri="{BB962C8B-B14F-4D97-AF65-F5344CB8AC3E}">
        <p14:creationId xmlns:p14="http://schemas.microsoft.com/office/powerpoint/2010/main" val="3418513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9C152-D503-4321-90FD-BECB689BB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452" y="610195"/>
            <a:ext cx="7926424" cy="929951"/>
          </a:xfrm>
        </p:spPr>
        <p:txBody>
          <a:bodyPr>
            <a:no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CSS Transitions 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98C162E-76CE-FC8C-FE0C-15B7A6D00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165" y="1837863"/>
            <a:ext cx="8192860" cy="318227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25392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CSS transitions allow you to change property values smoothly (over a given duration) rather than instantly. They are typically used for simple animations triggered by user interactions, like hovering or focusing on an element.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Key Properties: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transition-property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Specifies the CSS property to be transitioned.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transition-duration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Defines how long the transition takes.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transition-timing-function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Describes the speed curve of the transition (e.g., ease, linear, ease-in, ease-out).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transition-delay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Sets a delay before the transition starts.</a:t>
            </a:r>
          </a:p>
        </p:txBody>
      </p:sp>
    </p:spTree>
    <p:extLst>
      <p:ext uri="{BB962C8B-B14F-4D97-AF65-F5344CB8AC3E}">
        <p14:creationId xmlns:p14="http://schemas.microsoft.com/office/powerpoint/2010/main" val="290515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9C152-D503-4321-90FD-BECB689BB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8690505" cy="90195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Differences Between Transitions &amp; Animations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FE5204-992C-F2EB-D919-BC707B326919}"/>
              </a:ext>
            </a:extLst>
          </p:cNvPr>
          <p:cNvSpPr txBox="1"/>
          <p:nvPr/>
        </p:nvSpPr>
        <p:spPr>
          <a:xfrm>
            <a:off x="843834" y="1743207"/>
            <a:ext cx="7563327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Triggers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Transitions require a trigger (e.g., hover), while animations can run automatically.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Complexity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Transitions are simpler and have only two states (start and end), whereas animations can have multiple keyframes and states.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Repetition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Animations can repeat indefinitely, while transitions run only once per trigger.</a:t>
            </a:r>
          </a:p>
          <a:p>
            <a:br>
              <a:rPr lang="en-US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753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video game&#10;&#10;Description automatically generated">
            <a:extLst>
              <a:ext uri="{FF2B5EF4-FFF2-40B4-BE49-F238E27FC236}">
                <a16:creationId xmlns:a16="http://schemas.microsoft.com/office/drawing/2014/main" id="{41240828-8A12-E0E5-7FF5-64335E81F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45" y="581997"/>
            <a:ext cx="7592008" cy="569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22904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3281</TotalTime>
  <Words>276</Words>
  <Application>Microsoft Office PowerPoint</Application>
  <PresentationFormat>Widescreen</PresentationFormat>
  <Paragraphs>24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Times New Roman</vt:lpstr>
      <vt:lpstr>Trebuchet MS</vt:lpstr>
      <vt:lpstr>Wingdings 3</vt:lpstr>
      <vt:lpstr>Facet</vt:lpstr>
      <vt:lpstr>CSS Animation </vt:lpstr>
      <vt:lpstr>CSS Transitions </vt:lpstr>
      <vt:lpstr>Differences Between Transitions &amp; Animations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CSS</dc:title>
  <dc:creator>Josh Archer</dc:creator>
  <cp:lastModifiedBy>Fauzia Ameeri</cp:lastModifiedBy>
  <cp:revision>23</cp:revision>
  <dcterms:created xsi:type="dcterms:W3CDTF">2020-07-06T01:34:36Z</dcterms:created>
  <dcterms:modified xsi:type="dcterms:W3CDTF">2024-09-06T20:32:27Z</dcterms:modified>
</cp:coreProperties>
</file>