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456" y="-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1D85694A-BA7E-4C36-A21E-F46B7EC38426}" type="datetimeFigureOut">
              <a:rPr lang="ar-SA" smtClean="0"/>
              <a:t>02/04/1446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28D4481A-3399-487C-B38D-FD5BDBE693B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72253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  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     </a:t>
            </a:r>
            <a:endParaRPr lang="ar-SA" dirty="0"/>
          </a:p>
        </p:txBody>
      </p:sp>
      <p:sp>
        <p:nvSpPr>
          <p:cNvPr id="4" name="Rectangle 3"/>
          <p:cNvSpPr/>
          <p:nvPr/>
        </p:nvSpPr>
        <p:spPr>
          <a:xfrm>
            <a:off x="2895600" y="2170670"/>
            <a:ext cx="6400799" cy="1200329"/>
          </a:xfrm>
          <a:prstGeom prst="rect">
            <a:avLst/>
          </a:prstGeom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wrap="square">
            <a:spAutoFit/>
          </a:bodyPr>
          <a:lstStyle/>
          <a:p>
            <a:pPr algn="ctr"/>
            <a:r>
              <a:rPr lang="ar-SA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امتحان عملیه تقسیم </a:t>
            </a:r>
          </a:p>
        </p:txBody>
      </p:sp>
    </p:spTree>
    <p:extLst>
      <p:ext uri="{BB962C8B-B14F-4D97-AF65-F5344CB8AC3E}">
        <p14:creationId xmlns:p14="http://schemas.microsoft.com/office/powerpoint/2010/main" val="3870477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2"/>
          <p:cNvSpPr/>
          <p:nvPr/>
        </p:nvSpPr>
        <p:spPr>
          <a:xfrm>
            <a:off x="658906" y="255494"/>
            <a:ext cx="11026587" cy="558053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prs-AF" sz="3600" dirty="0" smtClean="0">
                <a:solidFill>
                  <a:schemeClr val="tx1"/>
                </a:solidFill>
              </a:rPr>
              <a:t>خارج قسمت = مقسوم علیه ÷ مقسوم</a:t>
            </a:r>
          </a:p>
          <a:p>
            <a:pPr algn="ctr"/>
            <a:r>
              <a:rPr lang="prs-AF" sz="3200" dirty="0" smtClean="0">
                <a:solidFill>
                  <a:schemeClr val="tx1"/>
                </a:solidFill>
              </a:rPr>
              <a:t>مقسوم = باقی مانده + خارج قسمت × مقسوم علیه</a:t>
            </a:r>
            <a:endParaRPr lang="ar-SA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948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 txBox="1">
            <a:spLocks/>
          </p:cNvSpPr>
          <p:nvPr/>
        </p:nvSpPr>
        <p:spPr>
          <a:xfrm>
            <a:off x="14354457" y="381000"/>
            <a:ext cx="1905000" cy="1066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4400" b="1" dirty="0">
              <a:solidFill>
                <a:srgbClr val="FF0000"/>
              </a:solidFill>
              <a:cs typeface="2  Titr" pitchFamily="2" charset="-78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483757" y="1364673"/>
            <a:ext cx="19050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+mj-cs"/>
              </a:rPr>
              <a:t>535</a:t>
            </a:r>
            <a:endParaRPr lang="en-US" sz="72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8654961" y="2514601"/>
            <a:ext cx="6841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+mj-cs"/>
              </a:rPr>
              <a:t>7</a:t>
            </a:r>
            <a:endParaRPr lang="en-US" sz="7200" b="1" dirty="0">
              <a:solidFill>
                <a:schemeClr val="tx1"/>
              </a:solidFill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2"/>
              <p:cNvSpPr txBox="1">
                <a:spLocks/>
              </p:cNvSpPr>
              <p:nvPr/>
            </p:nvSpPr>
            <p:spPr>
              <a:xfrm>
                <a:off x="6341585" y="1939637"/>
                <a:ext cx="1142172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2  Koodak" pitchFamily="2" charset="-78"/>
                        </a:rPr>
                        <m:t>×</m:t>
                      </m:r>
                    </m:oMath>
                  </m:oMathPara>
                </a14:m>
                <a:endParaRPr lang="en-US" sz="7200" b="1" dirty="0">
                  <a:solidFill>
                    <a:schemeClr val="tx1"/>
                  </a:solidFill>
                  <a:cs typeface="2  Koodak" pitchFamily="2" charset="-78"/>
                </a:endParaRPr>
              </a:p>
            </p:txBody>
          </p:sp>
        </mc:Choice>
        <mc:Fallback xmlns="">
          <p:sp>
            <p:nvSpPr>
              <p:cNvPr id="6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41585" y="1939637"/>
                <a:ext cx="1142172" cy="1066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7190509" y="3449782"/>
            <a:ext cx="2426848" cy="1385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 txBox="1">
            <a:spLocks/>
          </p:cNvSpPr>
          <p:nvPr/>
        </p:nvSpPr>
        <p:spPr>
          <a:xfrm>
            <a:off x="8323613" y="39624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en-US" sz="72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8056085" y="381000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5400" b="1" dirty="0" smtClean="0">
                <a:solidFill>
                  <a:schemeClr val="tx1"/>
                </a:solidFill>
                <a:cs typeface="2  Koodak" pitchFamily="2" charset="-78"/>
              </a:rPr>
              <a:t>3</a:t>
            </a:r>
            <a:endParaRPr lang="en-US" sz="54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8236689" y="344632"/>
            <a:ext cx="760344" cy="9144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7139201" y="3293919"/>
            <a:ext cx="22098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2  Koodak" pitchFamily="2" charset="-78"/>
              </a:rPr>
              <a:t>3745</a:t>
            </a:r>
            <a:endParaRPr lang="en-US" sz="72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4719919" y="6179335"/>
            <a:ext cx="652272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42378" y="393428"/>
            <a:ext cx="792549" cy="944962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574059" y="539022"/>
            <a:ext cx="572328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r>
              <a:rPr lang="en-US" sz="4000" dirty="0" smtClean="0">
                <a:cs typeface="+mj-cs"/>
              </a:rPr>
              <a:t>2</a:t>
            </a:r>
            <a:endParaRPr lang="ar-SA" sz="4000" dirty="0">
              <a:cs typeface="+mj-cs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3315096" y="539022"/>
            <a:ext cx="38100" cy="11811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3353196" y="1104172"/>
            <a:ext cx="1143000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34015" y="579843"/>
            <a:ext cx="1587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 smtClean="0"/>
              <a:t>3745</a:t>
            </a:r>
          </a:p>
          <a:p>
            <a:r>
              <a:rPr lang="en-US" sz="4800" b="1" dirty="0" smtClean="0"/>
              <a:t>35</a:t>
            </a:r>
            <a:endParaRPr lang="en-US" sz="4800" b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1453411" y="2149503"/>
            <a:ext cx="12801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642430" y="2099102"/>
            <a:ext cx="1833085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 smtClean="0"/>
              <a:t>X24</a:t>
            </a:r>
          </a:p>
          <a:p>
            <a:r>
              <a:rPr lang="en-US" sz="4800" b="1" dirty="0"/>
              <a:t> </a:t>
            </a:r>
            <a:r>
              <a:rPr lang="en-US" sz="4800" b="1" dirty="0" smtClean="0"/>
              <a:t>  21</a:t>
            </a:r>
            <a:endParaRPr lang="en-US" sz="4800" b="1" dirty="0"/>
          </a:p>
        </p:txBody>
      </p:sp>
      <p:cxnSp>
        <p:nvCxnSpPr>
          <p:cNvPr id="24" name="Straight Connector 23"/>
          <p:cNvCxnSpPr/>
          <p:nvPr/>
        </p:nvCxnSpPr>
        <p:spPr>
          <a:xfrm>
            <a:off x="1634015" y="3581401"/>
            <a:ext cx="18711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2093502" y="3409745"/>
            <a:ext cx="193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 smtClean="0"/>
              <a:t>X35</a:t>
            </a:r>
          </a:p>
          <a:p>
            <a:r>
              <a:rPr lang="en-US" sz="4800" b="1" dirty="0"/>
              <a:t> </a:t>
            </a:r>
            <a:r>
              <a:rPr lang="en-US" sz="4800" b="1" dirty="0" smtClean="0"/>
              <a:t> 35</a:t>
            </a:r>
            <a:endParaRPr lang="en-US" sz="4800" b="1" dirty="0"/>
          </a:p>
        </p:txBody>
      </p:sp>
      <p:cxnSp>
        <p:nvCxnSpPr>
          <p:cNvPr id="28" name="Straight Connector 27"/>
          <p:cNvCxnSpPr/>
          <p:nvPr/>
        </p:nvCxnSpPr>
        <p:spPr>
          <a:xfrm>
            <a:off x="2093502" y="4838700"/>
            <a:ext cx="1879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458764" y="4685160"/>
            <a:ext cx="1646793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 smtClean="0"/>
              <a:t>xx</a:t>
            </a:r>
            <a:endParaRPr lang="en-US" sz="48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3505200" y="363807"/>
            <a:ext cx="13335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 smtClean="0"/>
              <a:t>7</a:t>
            </a:r>
            <a:endParaRPr lang="en-US" sz="4800" dirty="0"/>
          </a:p>
        </p:txBody>
      </p:sp>
      <p:sp>
        <p:nvSpPr>
          <p:cNvPr id="31" name="TextBox 30"/>
          <p:cNvSpPr txBox="1"/>
          <p:nvPr/>
        </p:nvSpPr>
        <p:spPr>
          <a:xfrm>
            <a:off x="3356211" y="1005226"/>
            <a:ext cx="189667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b="1" dirty="0" smtClean="0"/>
              <a:t>535</a:t>
            </a:r>
            <a:endParaRPr lang="en-US" sz="48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1184556" y="931287"/>
            <a:ext cx="90039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 smtClean="0"/>
              <a:t>-</a:t>
            </a:r>
            <a:endParaRPr lang="en-US" sz="4800" dirty="0"/>
          </a:p>
        </p:txBody>
      </p:sp>
      <p:pic>
        <p:nvPicPr>
          <p:cNvPr id="33" name="Picture 3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15313" y="2434319"/>
            <a:ext cx="1176630" cy="1286367"/>
          </a:xfrm>
          <a:prstGeom prst="rect">
            <a:avLst/>
          </a:prstGeom>
        </p:spPr>
      </p:pic>
      <p:sp>
        <p:nvSpPr>
          <p:cNvPr id="34" name="TextBox 33"/>
          <p:cNvSpPr txBox="1"/>
          <p:nvPr/>
        </p:nvSpPr>
        <p:spPr>
          <a:xfrm>
            <a:off x="1740209" y="3890130"/>
            <a:ext cx="90039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800" dirty="0" smtClean="0"/>
              <a:t>-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5997527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9697028" y="443345"/>
            <a:ext cx="1905000" cy="1066800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r" defTabSz="914400" rtl="1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20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8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6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r" defTabSz="914400" rtl="1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tx1"/>
              </a:buClr>
              <a:buFont typeface="Arial" panose="020B0604020202020204" pitchFamily="34" charset="0"/>
              <a:buChar char="•"/>
              <a:defRPr sz="1400" kern="1200" cap="all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4400" b="1" dirty="0">
              <a:solidFill>
                <a:srgbClr val="FF0000"/>
              </a:solidFill>
              <a:cs typeface="2  Titr" pitchFamily="2" charset="-78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2934391" y="246345"/>
            <a:ext cx="2382528" cy="104905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+mj-cs"/>
              </a:rPr>
              <a:t>69</a:t>
            </a:r>
            <a:endParaRPr lang="en-US" sz="72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66322" y="1181100"/>
            <a:ext cx="14097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+mj-cs"/>
              </a:rPr>
              <a:t>88</a:t>
            </a:r>
            <a:endParaRPr lang="en-US" sz="7200" b="1" dirty="0">
              <a:solidFill>
                <a:schemeClr val="tx1"/>
              </a:solidFill>
              <a:cs typeface="+mj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Content Placeholder 2"/>
              <p:cNvSpPr txBox="1">
                <a:spLocks/>
              </p:cNvSpPr>
              <p:nvPr/>
            </p:nvSpPr>
            <p:spPr>
              <a:xfrm>
                <a:off x="2772593" y="571500"/>
                <a:ext cx="1066800" cy="106680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8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6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4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457200" rtl="0" eaLnBrk="1" latinLnBrk="0" hangingPunct="1">
                  <a:spcBef>
                    <a:spcPts val="1000"/>
                  </a:spcBef>
                  <a:spcAft>
                    <a:spcPts val="0"/>
                  </a:spcAft>
                  <a:buClr>
                    <a:schemeClr val="accent1"/>
                  </a:buClr>
                  <a:buFont typeface="Wingdings 3" charset="2"/>
                  <a:buChar char=""/>
                  <a:defRPr sz="1200" kern="120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algn="r" rtl="1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7200" b="1" i="1" dirty="0">
                          <a:solidFill>
                            <a:schemeClr val="tx1"/>
                          </a:solidFill>
                          <a:latin typeface="Cambria Math"/>
                          <a:ea typeface="Cambria Math"/>
                          <a:cs typeface="2  Koodak" pitchFamily="2" charset="-78"/>
                        </a:rPr>
                        <m:t>×</m:t>
                      </m:r>
                    </m:oMath>
                  </m:oMathPara>
                </a14:m>
                <a:endParaRPr lang="en-US" sz="7200" b="1" dirty="0">
                  <a:solidFill>
                    <a:schemeClr val="tx1"/>
                  </a:solidFill>
                  <a:cs typeface="2  Koodak" pitchFamily="2" charset="-78"/>
                </a:endParaRPr>
              </a:p>
            </p:txBody>
          </p:sp>
        </mc:Choice>
        <mc:Fallback xmlns="">
          <p:sp>
            <p:nvSpPr>
              <p:cNvPr id="8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2593" y="571500"/>
                <a:ext cx="1066800" cy="106680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ar-SA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3390072" y="2247900"/>
            <a:ext cx="23622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>
          <a:xfrm>
            <a:off x="3731054" y="2246029"/>
            <a:ext cx="2018472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7200" b="1" dirty="0" smtClean="0">
                <a:solidFill>
                  <a:schemeClr val="tx1"/>
                </a:solidFill>
                <a:cs typeface="+mj-cs"/>
              </a:rPr>
              <a:t>552</a:t>
            </a:r>
            <a:endParaRPr lang="en-US" sz="72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19" name="Content Placeholder 2"/>
          <p:cNvSpPr txBox="1">
            <a:spLocks/>
          </p:cNvSpPr>
          <p:nvPr/>
        </p:nvSpPr>
        <p:spPr>
          <a:xfrm>
            <a:off x="4305300" y="4170218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endParaRPr lang="en-US" sz="7200" b="1" dirty="0">
              <a:solidFill>
                <a:schemeClr val="tx1"/>
              </a:solidFill>
              <a:cs typeface="2  Koodak" pitchFamily="2" charset="-78"/>
            </a:endParaRPr>
          </a:p>
        </p:txBody>
      </p:sp>
      <p:cxnSp>
        <p:nvCxnSpPr>
          <p:cNvPr id="22" name="Straight Connector 21"/>
          <p:cNvCxnSpPr/>
          <p:nvPr/>
        </p:nvCxnSpPr>
        <p:spPr>
          <a:xfrm>
            <a:off x="2870200" y="4051300"/>
            <a:ext cx="28194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2370457" y="2416897"/>
            <a:ext cx="760344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>
                <a:solidFill>
                  <a:schemeClr val="tx1"/>
                </a:solidFill>
                <a:cs typeface="2  Koodak" pitchFamily="2" charset="-78"/>
              </a:rPr>
              <a:t>+</a:t>
            </a:r>
          </a:p>
        </p:txBody>
      </p:sp>
      <p:sp>
        <p:nvSpPr>
          <p:cNvPr id="24" name="Content Placeholder 2"/>
          <p:cNvSpPr txBox="1">
            <a:spLocks/>
          </p:cNvSpPr>
          <p:nvPr/>
        </p:nvSpPr>
        <p:spPr>
          <a:xfrm>
            <a:off x="3764722" y="4626697"/>
            <a:ext cx="1612900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buNone/>
            </a:pPr>
            <a:r>
              <a:rPr lang="en-US" sz="7200" b="1" dirty="0" smtClean="0">
                <a:solidFill>
                  <a:schemeClr val="tx1"/>
                </a:solidFill>
                <a:cs typeface="+mj-cs"/>
              </a:rPr>
              <a:t>18</a:t>
            </a:r>
            <a:endParaRPr lang="en-US" sz="72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27" name="Content Placeholder 2"/>
          <p:cNvSpPr txBox="1">
            <a:spLocks/>
          </p:cNvSpPr>
          <p:nvPr/>
        </p:nvSpPr>
        <p:spPr>
          <a:xfrm>
            <a:off x="3149023" y="3912702"/>
            <a:ext cx="2639796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l">
              <a:buNone/>
            </a:pPr>
            <a:r>
              <a:rPr lang="en-US" sz="7200" b="1" dirty="0" smtClean="0">
                <a:solidFill>
                  <a:schemeClr val="tx1"/>
                </a:solidFill>
                <a:cs typeface="+mj-cs"/>
              </a:rPr>
              <a:t>6072</a:t>
            </a:r>
            <a:endParaRPr lang="en-US" sz="7200" b="1" dirty="0">
              <a:solidFill>
                <a:schemeClr val="tx1"/>
              </a:solidFill>
              <a:cs typeface="+mj-cs"/>
            </a:endParaRPr>
          </a:p>
        </p:txBody>
      </p:sp>
      <p:sp>
        <p:nvSpPr>
          <p:cNvPr id="28" name="Slide Number Placeholder 9"/>
          <p:cNvSpPr>
            <a:spLocks noGrp="1"/>
          </p:cNvSpPr>
          <p:nvPr>
            <p:ph type="sldNum" sz="quarter" idx="12"/>
          </p:nvPr>
        </p:nvSpPr>
        <p:spPr>
          <a:xfrm>
            <a:off x="207962" y="6179335"/>
            <a:ext cx="652272" cy="365125"/>
          </a:xfrm>
        </p:spPr>
        <p:txBody>
          <a:bodyPr/>
          <a:lstStyle/>
          <a:p>
            <a:fld id="{8DC3CDC8-6625-4710-A4D0-2EA6B2A60DB5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2593" y="5806170"/>
            <a:ext cx="3294804" cy="50559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98548" y="4051300"/>
            <a:ext cx="1713124" cy="1926503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3006208" y="5607173"/>
            <a:ext cx="3526607" cy="132343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8000" dirty="0" smtClean="0"/>
              <a:t>6090</a:t>
            </a:r>
            <a:endParaRPr lang="ar-SA" sz="8000" dirty="0"/>
          </a:p>
        </p:txBody>
      </p:sp>
      <p:sp>
        <p:nvSpPr>
          <p:cNvPr id="2" name="TextBox 1"/>
          <p:cNvSpPr txBox="1"/>
          <p:nvPr/>
        </p:nvSpPr>
        <p:spPr>
          <a:xfrm>
            <a:off x="3180377" y="2996447"/>
            <a:ext cx="192752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7200" b="1" dirty="0" smtClean="0"/>
              <a:t>552</a:t>
            </a:r>
            <a:endParaRPr lang="en-US" sz="7200" b="1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9697028" y="571501"/>
            <a:ext cx="0" cy="135889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9697028" y="1181100"/>
            <a:ext cx="150437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9934863" y="506845"/>
            <a:ext cx="126653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 smtClean="0"/>
              <a:t>88</a:t>
            </a:r>
            <a:endParaRPr lang="en-US" sz="4400" dirty="0"/>
          </a:p>
        </p:txBody>
      </p:sp>
      <p:sp>
        <p:nvSpPr>
          <p:cNvPr id="16" name="TextBox 15"/>
          <p:cNvSpPr txBox="1"/>
          <p:nvPr/>
        </p:nvSpPr>
        <p:spPr>
          <a:xfrm>
            <a:off x="9893875" y="1125424"/>
            <a:ext cx="1110677" cy="76944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 smtClean="0"/>
              <a:t>69</a:t>
            </a:r>
            <a:endParaRPr lang="en-US" sz="4400" dirty="0"/>
          </a:p>
        </p:txBody>
      </p:sp>
      <p:sp>
        <p:nvSpPr>
          <p:cNvPr id="17" name="TextBox 16"/>
          <p:cNvSpPr txBox="1"/>
          <p:nvPr/>
        </p:nvSpPr>
        <p:spPr>
          <a:xfrm>
            <a:off x="7886700" y="770872"/>
            <a:ext cx="157480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 smtClean="0"/>
              <a:t>6090</a:t>
            </a:r>
          </a:p>
          <a:p>
            <a:r>
              <a:rPr lang="en-US" sz="4400" dirty="0" smtClean="0"/>
              <a:t>528</a:t>
            </a:r>
            <a:endParaRPr lang="en-US" sz="4400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7835900" y="2246029"/>
            <a:ext cx="169833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912100" y="2119744"/>
            <a:ext cx="2184400" cy="144655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 smtClean="0"/>
              <a:t>X810</a:t>
            </a:r>
          </a:p>
          <a:p>
            <a:r>
              <a:rPr lang="en-US" sz="4400" dirty="0"/>
              <a:t> </a:t>
            </a:r>
            <a:r>
              <a:rPr lang="en-US" sz="4400" dirty="0" smtClean="0"/>
              <a:t> 792</a:t>
            </a:r>
            <a:endParaRPr lang="en-US" sz="44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7886700" y="3596611"/>
            <a:ext cx="218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8204200" y="3483697"/>
            <a:ext cx="1549400" cy="79091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4400" dirty="0" smtClean="0"/>
              <a:t>x18</a:t>
            </a:r>
            <a:endParaRPr lang="en-US" sz="4400" dirty="0"/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99962" y="906705"/>
            <a:ext cx="1176630" cy="128636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11085" y="2427726"/>
            <a:ext cx="1176630" cy="1286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654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/>
      <p:bldP spid="7" grpId="0"/>
      <p:bldP spid="8" grpId="0"/>
      <p:bldP spid="15" grpId="0"/>
      <p:bldP spid="19" grpId="0"/>
      <p:bldP spid="23" grpId="0"/>
      <p:bldP spid="24" grpId="0"/>
      <p:bldP spid="27" grpId="0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75</TotalTime>
  <Words>60</Words>
  <Application>Microsoft Office PowerPoint</Application>
  <PresentationFormat>Widescreen</PresentationFormat>
  <Paragraphs>40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2  Koodak</vt:lpstr>
      <vt:lpstr>2  Titr</vt:lpstr>
      <vt:lpstr>Arial</vt:lpstr>
      <vt:lpstr>Calibri</vt:lpstr>
      <vt:lpstr>Cambria Math</vt:lpstr>
      <vt:lpstr>Times New Roman</vt:lpstr>
      <vt:lpstr>Tw Cen MT</vt:lpstr>
      <vt:lpstr>Wingdings 3</vt:lpstr>
      <vt:lpstr>Droplet</vt:lpstr>
      <vt:lpstr>   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Windows User</dc:creator>
  <cp:lastModifiedBy>Windows User</cp:lastModifiedBy>
  <cp:revision>10</cp:revision>
  <dcterms:created xsi:type="dcterms:W3CDTF">2024-09-13T14:14:05Z</dcterms:created>
  <dcterms:modified xsi:type="dcterms:W3CDTF">2024-10-05T11:18:00Z</dcterms:modified>
</cp:coreProperties>
</file>