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94660"/>
  </p:normalViewPr>
  <p:slideViewPr>
    <p:cSldViewPr snapToGrid="0">
      <p:cViewPr>
        <p:scale>
          <a:sx n="81" d="100"/>
          <a:sy n="81" d="100"/>
        </p:scale>
        <p:origin x="754" y="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9E2C-5C89-891B-E580-C45631425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F16DC-1DC5-0A86-0F25-E4AAC776A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DFE92-041B-7D8C-72F5-85A3F33CC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FE18-44F6-D016-142E-AAFB9167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BC374-EAB2-4DD9-3E18-F5247E4E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C464D-1834-52D4-64E6-0D2FFADE0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FBED7-13A3-6F1E-29F5-5203739C3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061E5-F8ED-8660-B84D-2CE48E0B5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D6A81F-F175-ECF5-41F1-76207646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5C8F7-50DE-EADC-2E1C-263A70966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4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139777-F43A-B3EA-95A5-A14A2A23D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173C28-D37A-C4AA-8CAA-9D9EB8CD2D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90DCF-060C-678F-CEE9-DDF6E85D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C31B2-A18E-F39B-150A-A91CF83D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DFE55-4CD1-4A30-8ADF-DC79936C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106B-315B-66ED-2653-8F876BFED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B6481-898F-F6B8-965C-A9BB4FFC2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4FCD0-E3E7-B0F7-D94A-0E26ACB6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B3694-0590-2720-1C42-B21B6528B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F7054-F5BA-2AFA-DDE1-B079520A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1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082B-95E0-FEE9-674C-0974AF4D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1D03D-1BE0-CFE7-6158-4AF9C1B1A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1C490-A74C-7C49-3258-CFE05643B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F5336-0067-DF91-CBC6-4A8E0C4B1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A262A-FCEB-53BB-B9F8-2DD3C71A4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45BDD-CC22-ED04-6D97-DF8C62FD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4A1C4-41CE-954F-00A2-AB5CD25F0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9965E-ECDF-5FC1-9D22-F0A909F20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81909-0CBC-F5B0-F308-362454D02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2126-1041-7448-3058-914647B32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FD41AF-CB7C-91C9-3AD6-CB953DAD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42E8-40F6-0CF0-91D0-85460E42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26976-FD5B-44F3-58CA-1B19DA2C2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D4EB6-6059-4EE4-D1B4-DD992F20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416FC6-5AC0-DA0B-5C18-547518C9F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EB368A-2FC1-B1C1-DCA0-61A418CC44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35B8F-6514-7044-2C52-02DB75561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7054AF-71EF-CD9A-7E2D-69322F05D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599433-C225-E23F-9EA4-13648E93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77AC3-8C9E-62BE-D62C-F412743EF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33BB5-51BD-A5B8-608C-95B8C2A02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E7B282-5B29-5291-8EA4-41AC5868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FBBF-DEB1-8297-A488-3797A113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F820F-52C3-A830-94F9-7FA06206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83BE50-BDFD-61D6-C349-301AC4DC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FB560B-6842-F4B0-0ADD-43FBB019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AF5EE-FF43-2C19-4F68-DB9388FD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CA4C-1918-C4C7-730F-FF63DC35C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CB748-6E41-5A50-16C1-C1ADAECF8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60E9B-7111-647C-3E51-13FF1DC91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48C64-176B-2A47-82DA-66F7332E7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495FA-398E-4935-389A-286C8043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1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DD6EA-0342-6C9E-AF02-91643771E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009F3-9919-119A-0677-A4B3B1BAE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143ACE-2A2E-58FB-5B66-3E5F323AD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3A7A2-6680-2950-BA99-AC1C7A93B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A7483-022B-FC7B-B52C-C7C4559A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60EF38-F717-CE9D-8B4C-5E699D491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9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88BA5-C07B-0E0B-2F5C-6A01D69E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8C3AD-A7D6-66F9-A588-2CC59DD58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ECF9C-6E37-0C6A-553B-2D2240E5E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F5E6D-B45A-430B-A9A5-330F339E832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7944B-9B90-7896-B6BA-83D2704B35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3EE0D-7CA4-2555-2843-17EDB250D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CC31BE-9B31-4BCC-BF24-BF43E5414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34FAEDE-45B9-9A63-51E0-D3FCEA986581}"/>
              </a:ext>
            </a:extLst>
          </p:cNvPr>
          <p:cNvSpPr txBox="1"/>
          <p:nvPr/>
        </p:nvSpPr>
        <p:spPr>
          <a:xfrm>
            <a:off x="147485" y="127819"/>
            <a:ext cx="1179627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rgbClr val="F1C40F"/>
                </a:solidFill>
                <a:effectLst/>
                <a:latin typeface="math"/>
              </a:rPr>
              <a:t>Malak </a:t>
            </a:r>
            <a:r>
              <a:rPr lang="en-US" sz="2000" b="1" i="1" dirty="0">
                <a:solidFill>
                  <a:srgbClr val="192A53"/>
                </a:solidFill>
                <a:effectLst/>
                <a:latin typeface="math"/>
              </a:rPr>
              <a:t>( </a:t>
            </a:r>
            <a:r>
              <a:rPr lang="ar-SA" sz="2000" b="1" i="1" dirty="0">
                <a:solidFill>
                  <a:srgbClr val="2ECC71"/>
                </a:solidFill>
                <a:effectLst/>
                <a:latin typeface="math"/>
              </a:rPr>
              <a:t>ملك </a:t>
            </a:r>
            <a:r>
              <a:rPr lang="ar-SA" sz="2000" b="1" i="1" dirty="0">
                <a:solidFill>
                  <a:srgbClr val="192A53"/>
                </a:solidFill>
                <a:effectLst/>
                <a:latin typeface="math"/>
              </a:rPr>
              <a:t>) </a:t>
            </a:r>
            <a:r>
              <a:rPr lang="en-US" sz="2000" b="1" i="1" dirty="0">
                <a:solidFill>
                  <a:srgbClr val="192A53"/>
                </a:solidFill>
                <a:effectLst/>
                <a:latin typeface="math"/>
              </a:rPr>
              <a:t> </a:t>
            </a:r>
            <a:r>
              <a:rPr lang="en-US" sz="2000" b="1" i="1" dirty="0" err="1">
                <a:solidFill>
                  <a:srgbClr val="E74C3C"/>
                </a:solidFill>
                <a:effectLst/>
                <a:latin typeface="math"/>
              </a:rPr>
              <a:t>Malaikah</a:t>
            </a:r>
            <a:r>
              <a:rPr lang="en-US" sz="2000" b="1" i="1" dirty="0">
                <a:solidFill>
                  <a:srgbClr val="E74C3C"/>
                </a:solidFill>
                <a:effectLst/>
                <a:latin typeface="math"/>
              </a:rPr>
              <a:t> </a:t>
            </a:r>
            <a:r>
              <a:rPr lang="en-US" sz="2000" b="1" i="1" dirty="0">
                <a:solidFill>
                  <a:srgbClr val="192A53"/>
                </a:solidFill>
                <a:effectLst/>
                <a:latin typeface="math"/>
              </a:rPr>
              <a:t>( </a:t>
            </a:r>
            <a:r>
              <a:rPr lang="ar-SA" sz="2000" b="1" i="1" dirty="0">
                <a:solidFill>
                  <a:srgbClr val="3498DB"/>
                </a:solidFill>
                <a:effectLst/>
                <a:latin typeface="math"/>
              </a:rPr>
              <a:t>ملائكة</a:t>
            </a:r>
            <a:endParaRPr lang="en-US" sz="2000" b="1" i="1" dirty="0">
              <a:solidFill>
                <a:srgbClr val="3498DB"/>
              </a:solidFill>
              <a:effectLst/>
              <a:latin typeface="math"/>
            </a:endParaRPr>
          </a:p>
          <a:p>
            <a:endParaRPr lang="en-US" sz="2000" b="1" i="1" dirty="0">
              <a:solidFill>
                <a:srgbClr val="C0392B"/>
              </a:solidFill>
              <a:effectLst/>
              <a:latin typeface="math"/>
            </a:endParaRPr>
          </a:p>
          <a:p>
            <a:r>
              <a:rPr lang="en-US" sz="2000" b="1" i="1" dirty="0">
                <a:solidFill>
                  <a:srgbClr val="C0392B"/>
                </a:solidFill>
                <a:effectLst/>
                <a:latin typeface="math"/>
              </a:rPr>
              <a:t>Heavenly </a:t>
            </a:r>
            <a:r>
              <a:rPr lang="en-US" sz="2000" b="1" i="1" dirty="0">
                <a:solidFill>
                  <a:srgbClr val="16A085"/>
                </a:solidFill>
                <a:effectLst/>
                <a:latin typeface="math"/>
              </a:rPr>
              <a:t>Books </a:t>
            </a:r>
            <a:r>
              <a:rPr lang="ar-SA" sz="2000" b="1" i="1" dirty="0">
                <a:solidFill>
                  <a:srgbClr val="192A53"/>
                </a:solidFill>
                <a:effectLst/>
                <a:latin typeface="math"/>
              </a:rPr>
              <a:t>الكتب السماوية</a:t>
            </a:r>
            <a:r>
              <a:rPr lang="en-US" sz="2000" b="1" i="1" dirty="0">
                <a:solidFill>
                  <a:srgbClr val="192A53"/>
                </a:solidFill>
                <a:effectLst/>
                <a:latin typeface="math"/>
              </a:rPr>
              <a:t>📚</a:t>
            </a:r>
            <a:endParaRPr lang="en-US" sz="2000" b="0" i="1" dirty="0">
              <a:solidFill>
                <a:srgbClr val="192A53"/>
              </a:solidFill>
              <a:effectLst/>
              <a:latin typeface="math"/>
            </a:endParaRPr>
          </a:p>
          <a:p>
            <a:endParaRPr lang="en-US" sz="2000" b="1" i="1" dirty="0">
              <a:solidFill>
                <a:srgbClr val="3498DB"/>
              </a:solidFill>
              <a:latin typeface="math"/>
            </a:endParaRPr>
          </a:p>
          <a:p>
            <a:r>
              <a:rPr lang="en-US" sz="2000" b="1" i="0" dirty="0">
                <a:solidFill>
                  <a:srgbClr val="16A085"/>
                </a:solidFill>
                <a:effectLst/>
                <a:latin typeface="system-ui"/>
              </a:rPr>
              <a:t>:﷽ </a:t>
            </a:r>
            <a:r>
              <a:rPr lang="en-US" sz="2000" b="1" i="0" dirty="0">
                <a:solidFill>
                  <a:srgbClr val="192A53"/>
                </a:solidFill>
                <a:effectLst/>
                <a:latin typeface="system-ui"/>
              </a:rPr>
              <a:t>. is an </a:t>
            </a:r>
            <a:r>
              <a:rPr lang="en-US" sz="2000" b="1" i="0" dirty="0" err="1">
                <a:solidFill>
                  <a:srgbClr val="192A53"/>
                </a:solidFill>
                <a:effectLst/>
                <a:latin typeface="system-ui"/>
              </a:rPr>
              <a:t>Aayah</a:t>
            </a:r>
            <a:r>
              <a:rPr lang="en-US" sz="2000" b="1" i="0" dirty="0">
                <a:solidFill>
                  <a:srgbClr val="192A53"/>
                </a:solidFill>
                <a:effectLst/>
                <a:latin typeface="system-ui"/>
              </a:rPr>
              <a:t> ( </a:t>
            </a:r>
            <a:r>
              <a:rPr lang="en-US" sz="2000" b="1" i="0" dirty="0">
                <a:solidFill>
                  <a:srgbClr val="16A085"/>
                </a:solidFill>
                <a:effectLst/>
                <a:latin typeface="system-ui"/>
              </a:rPr>
              <a:t>verse </a:t>
            </a:r>
            <a:r>
              <a:rPr lang="en-US" sz="2000" b="1" i="0" dirty="0">
                <a:solidFill>
                  <a:srgbClr val="192A53"/>
                </a:solidFill>
                <a:effectLst/>
                <a:latin typeface="system-ui"/>
              </a:rPr>
              <a:t>) of the Noble</a:t>
            </a:r>
            <a:br>
              <a:rPr lang="en-US" sz="2000" b="1" i="0" dirty="0">
                <a:solidFill>
                  <a:srgbClr val="192A53"/>
                </a:solidFill>
                <a:effectLst/>
                <a:latin typeface="system-ui"/>
              </a:rPr>
            </a:br>
            <a:r>
              <a:rPr lang="en-US" sz="2000" b="1" i="0" dirty="0">
                <a:solidFill>
                  <a:srgbClr val="C0392B"/>
                </a:solidFill>
                <a:effectLst/>
                <a:latin typeface="system-ui"/>
              </a:rPr>
              <a:t>Qur'an </a:t>
            </a:r>
            <a:r>
              <a:rPr lang="en-US" sz="2000" b="1" i="0" dirty="0">
                <a:solidFill>
                  <a:srgbClr val="192A53"/>
                </a:solidFill>
                <a:effectLst/>
                <a:latin typeface="system-ui"/>
              </a:rPr>
              <a:t>.</a:t>
            </a:r>
            <a:endParaRPr lang="en-US" sz="2000" dirty="0"/>
          </a:p>
          <a:p>
            <a:endParaRPr lang="en-US" sz="2000" b="1" i="1" dirty="0">
              <a:solidFill>
                <a:srgbClr val="3498DB"/>
              </a:solidFill>
              <a:latin typeface="math"/>
            </a:endParaRPr>
          </a:p>
          <a:p>
            <a:r>
              <a:rPr lang="en-US" sz="2000" b="1" i="1" dirty="0">
                <a:solidFill>
                  <a:srgbClr val="F39C12"/>
                </a:solidFill>
                <a:latin typeface="system-ui"/>
              </a:rPr>
              <a:t>The </a:t>
            </a:r>
            <a:r>
              <a:rPr lang="en-US" sz="2000" b="1" i="1" dirty="0">
                <a:solidFill>
                  <a:srgbClr val="16A085"/>
                </a:solidFill>
                <a:latin typeface="system-ui"/>
              </a:rPr>
              <a:t>Pillars </a:t>
            </a:r>
            <a:r>
              <a:rPr lang="en-US" sz="2000" b="1" i="1" dirty="0">
                <a:solidFill>
                  <a:srgbClr val="2C3E50"/>
                </a:solidFill>
                <a:latin typeface="system-ui"/>
              </a:rPr>
              <a:t>of </a:t>
            </a:r>
            <a:r>
              <a:rPr lang="en-US" sz="2000" b="1" i="1" dirty="0">
                <a:solidFill>
                  <a:srgbClr val="E74C3C"/>
                </a:solidFill>
                <a:latin typeface="system-ui"/>
              </a:rPr>
              <a:t>Islam </a:t>
            </a:r>
            <a:r>
              <a:rPr lang="ar-SA" sz="2000" b="1" i="1" dirty="0">
                <a:solidFill>
                  <a:srgbClr val="9B59B6"/>
                </a:solidFill>
                <a:latin typeface="system-ui"/>
              </a:rPr>
              <a:t>أركان </a:t>
            </a:r>
            <a:r>
              <a:rPr lang="ar-SA" sz="2000" b="1" i="1" dirty="0">
                <a:solidFill>
                  <a:srgbClr val="192A53"/>
                </a:solidFill>
                <a:latin typeface="system-ui"/>
              </a:rPr>
              <a:t>الإسلام</a:t>
            </a:r>
            <a:endParaRPr lang="en-US" sz="2000" b="1" i="1" dirty="0">
              <a:solidFill>
                <a:srgbClr val="3498DB"/>
              </a:solidFill>
              <a:latin typeface="math"/>
            </a:endParaRPr>
          </a:p>
          <a:p>
            <a:r>
              <a:rPr lang="ar-SA" sz="2000" b="1" i="1" dirty="0">
                <a:solidFill>
                  <a:srgbClr val="3498DB"/>
                </a:solidFill>
                <a:effectLst/>
                <a:latin typeface="math"/>
              </a:rPr>
              <a:t> </a:t>
            </a:r>
            <a:endParaRPr lang="en-US" sz="2000" b="1" i="1" dirty="0">
              <a:solidFill>
                <a:srgbClr val="3498DB"/>
              </a:solidFill>
              <a:effectLst/>
              <a:latin typeface="math"/>
            </a:endParaRPr>
          </a:p>
          <a:p>
            <a:r>
              <a:rPr lang="en-US" sz="2000" b="1" i="1" dirty="0">
                <a:solidFill>
                  <a:srgbClr val="16A085"/>
                </a:solidFill>
                <a:effectLst/>
                <a:latin typeface="system-ui"/>
              </a:rPr>
              <a:t>Mosque ( </a:t>
            </a:r>
            <a:r>
              <a:rPr lang="en-US" sz="2000" b="1" i="1" dirty="0">
                <a:solidFill>
                  <a:srgbClr val="3498DB"/>
                </a:solidFill>
                <a:effectLst/>
                <a:latin typeface="system-ui"/>
              </a:rPr>
              <a:t>Masjid </a:t>
            </a:r>
            <a:r>
              <a:rPr lang="en-US" sz="2000" b="1" i="1" dirty="0">
                <a:solidFill>
                  <a:srgbClr val="16A085"/>
                </a:solidFill>
                <a:effectLst/>
                <a:latin typeface="system-ui"/>
              </a:rPr>
              <a:t>) </a:t>
            </a:r>
            <a:r>
              <a:rPr lang="ar-SA" sz="2000" b="1" i="1" dirty="0">
                <a:solidFill>
                  <a:srgbClr val="F39C12"/>
                </a:solidFill>
                <a:effectLst/>
                <a:latin typeface="system-ui"/>
              </a:rPr>
              <a:t>مَسْجِد</a:t>
            </a:r>
            <a:endParaRPr lang="en-US" sz="2000" b="1" i="1" dirty="0">
              <a:solidFill>
                <a:srgbClr val="3498DB"/>
              </a:solidFill>
              <a:effectLst/>
              <a:latin typeface="math"/>
            </a:endParaRPr>
          </a:p>
          <a:p>
            <a:endParaRPr lang="en-US" sz="2000" b="0" i="0" dirty="0">
              <a:solidFill>
                <a:srgbClr val="192A53"/>
              </a:solidFill>
              <a:effectLst/>
              <a:latin typeface="math"/>
            </a:endParaRPr>
          </a:p>
          <a:p>
            <a:r>
              <a:rPr lang="en-US" sz="2000" b="1" i="1" dirty="0">
                <a:solidFill>
                  <a:srgbClr val="C0392B"/>
                </a:solidFill>
                <a:effectLst/>
                <a:latin typeface="system-ui"/>
              </a:rPr>
              <a:t>Adhan </a:t>
            </a:r>
            <a:r>
              <a:rPr lang="ar-SA" sz="2000" b="1" i="1" dirty="0">
                <a:solidFill>
                  <a:srgbClr val="2980B9"/>
                </a:solidFill>
                <a:effectLst/>
                <a:latin typeface="system-ui"/>
              </a:rPr>
              <a:t>أَذَان</a:t>
            </a:r>
            <a:endParaRPr lang="en-US" sz="2000" b="1" i="1" dirty="0">
              <a:solidFill>
                <a:srgbClr val="2980B9"/>
              </a:solidFill>
              <a:effectLst/>
              <a:latin typeface="system-ui"/>
            </a:endParaRPr>
          </a:p>
          <a:p>
            <a:endParaRPr lang="en-US" sz="2000" b="1" i="1" dirty="0">
              <a:solidFill>
                <a:srgbClr val="2980B9"/>
              </a:solidFill>
              <a:latin typeface="system-ui"/>
            </a:endParaRPr>
          </a:p>
          <a:p>
            <a:r>
              <a:rPr lang="en-US" sz="2000" b="1" i="1" dirty="0">
                <a:solidFill>
                  <a:srgbClr val="C0392B"/>
                </a:solidFill>
                <a:effectLst/>
              </a:rPr>
              <a:t>Prophet</a:t>
            </a:r>
            <a:r>
              <a:rPr lang="en-US" sz="2000" b="1" i="1" dirty="0">
                <a:solidFill>
                  <a:srgbClr val="16A085"/>
                </a:solidFill>
                <a:effectLst/>
              </a:rPr>
              <a:t> Muhammad</a:t>
            </a:r>
            <a:r>
              <a:rPr lang="en-US" sz="2000" b="1" i="1" dirty="0">
                <a:effectLst/>
              </a:rPr>
              <a:t>(</a:t>
            </a:r>
            <a:r>
              <a:rPr lang="ar-SA" sz="2000" b="1" i="1" dirty="0">
                <a:solidFill>
                  <a:srgbClr val="3498DB"/>
                </a:solidFill>
                <a:effectLst/>
              </a:rPr>
              <a:t>صَلَّىٰ ٱللَّٰهُ عَلَيْهِ وَسَلَّمَ</a:t>
            </a:r>
            <a:r>
              <a:rPr lang="ar-SA" sz="2000" b="1" i="1" dirty="0">
                <a:effectLst/>
              </a:rPr>
              <a:t>)</a:t>
            </a:r>
            <a:endParaRPr lang="en-US" sz="2000" b="1" i="1" dirty="0">
              <a:effectLst/>
            </a:endParaRPr>
          </a:p>
          <a:p>
            <a:r>
              <a:rPr lang="en-US" sz="2000" b="1" i="1" dirty="0">
                <a:solidFill>
                  <a:srgbClr val="16A085"/>
                </a:solidFill>
                <a:effectLst/>
                <a:latin typeface="system-ui"/>
              </a:rPr>
              <a:t>Year of </a:t>
            </a:r>
            <a:r>
              <a:rPr lang="en-US" sz="2000" b="1" i="1" dirty="0">
                <a:solidFill>
                  <a:srgbClr val="F39C12"/>
                </a:solidFill>
                <a:effectLst/>
                <a:latin typeface="system-ui"/>
              </a:rPr>
              <a:t>Elephant </a:t>
            </a:r>
            <a:r>
              <a:rPr lang="ar-SA" sz="2000" b="1" i="1" dirty="0">
                <a:solidFill>
                  <a:srgbClr val="3498DB"/>
                </a:solidFill>
                <a:effectLst/>
                <a:latin typeface="system-ui"/>
              </a:rPr>
              <a:t>عام </a:t>
            </a:r>
            <a:r>
              <a:rPr lang="ar-SA" sz="2000" b="1" i="1" dirty="0">
                <a:solidFill>
                  <a:srgbClr val="9B59B6"/>
                </a:solidFill>
                <a:effectLst/>
                <a:latin typeface="system-ui"/>
              </a:rPr>
              <a:t>الفيل</a:t>
            </a:r>
            <a:endParaRPr lang="en-US" sz="2000" b="1" i="1" dirty="0">
              <a:solidFill>
                <a:srgbClr val="9B59B6"/>
              </a:solidFill>
              <a:effectLst/>
              <a:latin typeface="system-ui"/>
            </a:endParaRPr>
          </a:p>
          <a:p>
            <a:endParaRPr lang="en-US" sz="2000" b="1" i="1" dirty="0">
              <a:solidFill>
                <a:srgbClr val="9B59B6"/>
              </a:solidFill>
              <a:latin typeface="system-ui"/>
            </a:endParaRPr>
          </a:p>
          <a:p>
            <a:r>
              <a:rPr lang="en-US" sz="2000" b="1" i="1" dirty="0">
                <a:solidFill>
                  <a:srgbClr val="9B59B6"/>
                </a:solidFill>
                <a:effectLst/>
                <a:latin typeface="system-ui"/>
              </a:rPr>
              <a:t>Family </a:t>
            </a:r>
            <a:r>
              <a:rPr lang="en-US" sz="2000" b="1" i="1" dirty="0">
                <a:solidFill>
                  <a:srgbClr val="4E5F70"/>
                </a:solidFill>
                <a:effectLst/>
                <a:latin typeface="system-ui"/>
              </a:rPr>
              <a:t>of </a:t>
            </a:r>
            <a:r>
              <a:rPr lang="en-US" sz="2000" b="1" i="1" dirty="0">
                <a:solidFill>
                  <a:srgbClr val="C0392B"/>
                </a:solidFill>
                <a:effectLst/>
                <a:latin typeface="system-ui"/>
              </a:rPr>
              <a:t>Prophet </a:t>
            </a:r>
            <a:r>
              <a:rPr lang="en-US" sz="2000" b="1" i="1" dirty="0">
                <a:solidFill>
                  <a:srgbClr val="16A085"/>
                </a:solidFill>
                <a:effectLst/>
                <a:latin typeface="system-ui"/>
              </a:rPr>
              <a:t>Muhammad </a:t>
            </a:r>
            <a:r>
              <a:rPr lang="en-US" sz="2000" b="1" i="1" dirty="0">
                <a:solidFill>
                  <a:srgbClr val="3498DB"/>
                </a:solidFill>
                <a:effectLst/>
                <a:latin typeface="system-ui"/>
              </a:rPr>
              <a:t>(</a:t>
            </a:r>
            <a:r>
              <a:rPr lang="ar-SA" sz="2000" b="1" i="1" dirty="0">
                <a:solidFill>
                  <a:srgbClr val="3498DB"/>
                </a:solidFill>
                <a:effectLst/>
                <a:latin typeface="system-ui"/>
              </a:rPr>
              <a:t>صَلَّىٰ ٱللَّٰهُ عَلَيْهِ وَسَلَّمَ)</a:t>
            </a:r>
            <a:r>
              <a:rPr lang="en-US" sz="2000" b="1" i="1" dirty="0">
                <a:solidFill>
                  <a:srgbClr val="3498DB"/>
                </a:solidFill>
                <a:effectLst/>
                <a:latin typeface="system-ui"/>
              </a:rPr>
              <a:t> </a:t>
            </a:r>
          </a:p>
          <a:p>
            <a:r>
              <a:rPr lang="en-US" sz="2000" b="1" i="1" dirty="0">
                <a:solidFill>
                  <a:srgbClr val="3498DB"/>
                </a:solidFill>
                <a:effectLst/>
                <a:latin typeface="system-ui"/>
              </a:rPr>
              <a:t>Mother </a:t>
            </a:r>
            <a:r>
              <a:rPr lang="en-US" sz="2000" b="1" i="1" dirty="0">
                <a:solidFill>
                  <a:srgbClr val="9B59B6"/>
                </a:solidFill>
                <a:effectLst/>
                <a:latin typeface="system-ui"/>
              </a:rPr>
              <a:t>of </a:t>
            </a:r>
            <a:r>
              <a:rPr lang="en-US" sz="2000" b="1" i="1" dirty="0">
                <a:solidFill>
                  <a:srgbClr val="C0392B"/>
                </a:solidFill>
                <a:effectLst/>
                <a:latin typeface="system-ui"/>
              </a:rPr>
              <a:t>Prophet </a:t>
            </a:r>
            <a:r>
              <a:rPr lang="en-US" sz="2000" b="1" i="1" dirty="0">
                <a:solidFill>
                  <a:srgbClr val="16A085"/>
                </a:solidFill>
                <a:effectLst/>
                <a:latin typeface="system-ui"/>
              </a:rPr>
              <a:t>Muhammad </a:t>
            </a:r>
            <a:r>
              <a:rPr lang="en-US" sz="2000" b="1" i="1" dirty="0">
                <a:solidFill>
                  <a:srgbClr val="9B59B6"/>
                </a:solidFill>
                <a:effectLst/>
                <a:latin typeface="system-ui"/>
              </a:rPr>
              <a:t>(</a:t>
            </a:r>
            <a:r>
              <a:rPr lang="ar-SA" sz="2000" b="1" i="1" dirty="0">
                <a:solidFill>
                  <a:srgbClr val="9B59B6"/>
                </a:solidFill>
                <a:effectLst/>
                <a:latin typeface="system-ui"/>
              </a:rPr>
              <a:t>صَلَّىٰ ٱللَّٰهُ عَلَيْهِ وَسَلَّمَ)</a:t>
            </a:r>
            <a:endParaRPr lang="en-US" sz="2000" b="1" i="1" dirty="0">
              <a:solidFill>
                <a:srgbClr val="9B59B6"/>
              </a:solidFill>
              <a:effectLst/>
              <a:latin typeface="system-ui"/>
            </a:endParaRPr>
          </a:p>
          <a:p>
            <a:endParaRPr lang="en-US" sz="2000" b="1" i="1" dirty="0">
              <a:solidFill>
                <a:srgbClr val="9B59B6"/>
              </a:solidFill>
              <a:latin typeface="system-ui"/>
            </a:endParaRPr>
          </a:p>
          <a:p>
            <a:r>
              <a:rPr lang="en-US" sz="2000" b="1" i="1" dirty="0">
                <a:solidFill>
                  <a:srgbClr val="16A085"/>
                </a:solidFill>
                <a:effectLst/>
                <a:latin typeface="math"/>
              </a:rPr>
              <a:t>KINDNESS OF </a:t>
            </a:r>
            <a:r>
              <a:rPr lang="en-US" sz="2000" b="1" i="1" dirty="0">
                <a:solidFill>
                  <a:srgbClr val="C0392B"/>
                </a:solidFill>
                <a:effectLst/>
                <a:latin typeface="math"/>
              </a:rPr>
              <a:t>PROPHET </a:t>
            </a:r>
            <a:r>
              <a:rPr lang="en-US" sz="2000" b="1" i="1" dirty="0">
                <a:solidFill>
                  <a:srgbClr val="9B59B6"/>
                </a:solidFill>
                <a:effectLst/>
                <a:latin typeface="math"/>
              </a:rPr>
              <a:t>MOHAMMAD </a:t>
            </a:r>
            <a:r>
              <a:rPr lang="en-US" sz="2000" b="1" i="1" dirty="0">
                <a:solidFill>
                  <a:srgbClr val="3498DB"/>
                </a:solidFill>
                <a:effectLst/>
                <a:latin typeface="math"/>
              </a:rPr>
              <a:t>(</a:t>
            </a:r>
            <a:r>
              <a:rPr lang="ar-SA" sz="2000" b="1" i="1" dirty="0">
                <a:solidFill>
                  <a:srgbClr val="3498DB"/>
                </a:solidFill>
                <a:effectLst/>
                <a:latin typeface="math"/>
              </a:rPr>
              <a:t>صَلَّىٰ ٱللَّٰهُ عَلَيْهِ وَسَلَّمَ)</a:t>
            </a:r>
            <a:endParaRPr lang="ar-SA" sz="2000" b="0" i="1" dirty="0">
              <a:solidFill>
                <a:srgbClr val="192A53"/>
              </a:solidFill>
              <a:effectLst/>
              <a:latin typeface="math"/>
            </a:endParaRPr>
          </a:p>
          <a:p>
            <a:r>
              <a:rPr lang="en-US" sz="2000" b="1" i="1" dirty="0">
                <a:solidFill>
                  <a:srgbClr val="C0392B"/>
                </a:solidFill>
                <a:effectLst/>
                <a:latin typeface="-apple-system"/>
              </a:rPr>
              <a:t>Prophet </a:t>
            </a:r>
            <a:r>
              <a:rPr lang="en-US" sz="2000" b="1" i="1" dirty="0">
                <a:solidFill>
                  <a:srgbClr val="16A085"/>
                </a:solidFill>
                <a:effectLst/>
                <a:latin typeface="-apple-system"/>
              </a:rPr>
              <a:t>Muhammad </a:t>
            </a:r>
            <a:r>
              <a:rPr lang="en-US" sz="2000" b="1" i="1" dirty="0">
                <a:solidFill>
                  <a:srgbClr val="212529"/>
                </a:solidFill>
                <a:effectLst/>
                <a:latin typeface="-apple-system"/>
              </a:rPr>
              <a:t>( </a:t>
            </a:r>
            <a:r>
              <a:rPr lang="ar-SA" sz="2000" b="1" i="1" dirty="0">
                <a:solidFill>
                  <a:srgbClr val="9B59B6"/>
                </a:solidFill>
                <a:effectLst/>
                <a:latin typeface="-apple-system"/>
              </a:rPr>
              <a:t>صَلَّىٰ ٱللَّٰهُ عَلَيْهِ وَسَلَّمَ </a:t>
            </a:r>
            <a:r>
              <a:rPr lang="ar-SA" sz="2000" b="1" i="1" dirty="0">
                <a:solidFill>
                  <a:srgbClr val="212529"/>
                </a:solidFill>
                <a:effectLst/>
                <a:latin typeface="-apple-system"/>
              </a:rPr>
              <a:t>) </a:t>
            </a:r>
            <a:r>
              <a:rPr lang="en-US" sz="2000" b="1" i="1" dirty="0">
                <a:solidFill>
                  <a:srgbClr val="3498DB"/>
                </a:solidFill>
                <a:effectLst/>
                <a:latin typeface="-apple-system"/>
              </a:rPr>
              <a:t>Compassion</a:t>
            </a:r>
            <a:endParaRPr lang="ar-SA" sz="2000" b="0" i="0" dirty="0">
              <a:solidFill>
                <a:srgbClr val="192A53"/>
              </a:solidFill>
              <a:effectLst/>
              <a:latin typeface="math"/>
            </a:endParaRPr>
          </a:p>
        </p:txBody>
      </p:sp>
    </p:spTree>
    <p:extLst>
      <p:ext uri="{BB962C8B-B14F-4D97-AF65-F5344CB8AC3E}">
        <p14:creationId xmlns:p14="http://schemas.microsoft.com/office/powerpoint/2010/main" val="247392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CB4665C2-604D-DCEB-DA5B-9C63C262C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AA9BA81C-FFCD-D229-8229-A012DF2F8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DBBA184-5D67-6E27-28BE-5A7B16185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62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5494533C-5B9A-8DFC-471F-79AAB11FA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48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600E46D0-D514-8FC3-921C-3B81D446E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A6539E62-3088-2388-A6F3-70E12C4B1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65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EE9AFBD-4252-32CD-6A5C-18192253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15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8E5B4074-629A-884F-C8C8-F06B22181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64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6E6F485A-AE2B-CBE7-508B-EF6F7EE80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75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BA8ACDA1-2782-2F76-1225-DF4B71469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92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0E4E6C01-D19A-E7A4-1640-82383F53A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3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5A40BA66-6790-55D3-2DB3-CEBECAF53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4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B687B35-667B-30B2-9D94-74996E3E8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4A69B38-2805-F3E4-7E76-50BA11C5A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4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E9414604-F1E7-2C81-F996-DDE983D0F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7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085C6662-9DFC-7F44-95BF-6B88EF640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79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&#10;&#10;Description automatically generated">
            <a:extLst>
              <a:ext uri="{FF2B5EF4-FFF2-40B4-BE49-F238E27FC236}">
                <a16:creationId xmlns:a16="http://schemas.microsoft.com/office/drawing/2014/main" id="{A3586B6C-3C6B-A592-C8AC-4E9792E63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5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93</Words>
  <Application>Microsoft Office PowerPoint</Application>
  <PresentationFormat>Widescreen</PresentationFormat>
  <Paragraphs>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-apple-system</vt:lpstr>
      <vt:lpstr>Aptos</vt:lpstr>
      <vt:lpstr>Aptos Display</vt:lpstr>
      <vt:lpstr>Arial</vt:lpstr>
      <vt:lpstr>math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burhan ASHOORY</dc:creator>
  <cp:lastModifiedBy>burhan ASHOORY</cp:lastModifiedBy>
  <cp:revision>5</cp:revision>
  <dcterms:created xsi:type="dcterms:W3CDTF">2024-12-13T19:06:36Z</dcterms:created>
  <dcterms:modified xsi:type="dcterms:W3CDTF">2024-12-14T01:49:37Z</dcterms:modified>
</cp:coreProperties>
</file>