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82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61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66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9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57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12/13/2024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95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2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12/13/2024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36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19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7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26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16" r:id="rId6"/>
    <p:sldLayoutId id="2147483712" r:id="rId7"/>
    <p:sldLayoutId id="2147483713" r:id="rId8"/>
    <p:sldLayoutId id="2147483714" r:id="rId9"/>
    <p:sldLayoutId id="2147483715" r:id="rId10"/>
    <p:sldLayoutId id="214748371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y%20car%20info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FDBA264B-54B6-F17F-2368-1F346AD814BA}"/>
              </a:ext>
            </a:extLst>
          </p:cNvPr>
          <p:cNvSpPr txBox="1"/>
          <p:nvPr/>
        </p:nvSpPr>
        <p:spPr>
          <a:xfrm>
            <a:off x="255639" y="363794"/>
            <a:ext cx="10933471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C0392B"/>
                </a:solidFill>
                <a:effectLst/>
                <a:latin typeface="math"/>
              </a:rPr>
              <a:t>Allah </a:t>
            </a:r>
            <a:r>
              <a:rPr lang="ar-SA" sz="3200" b="1" i="1" dirty="0">
                <a:solidFill>
                  <a:srgbClr val="16A085"/>
                </a:solidFill>
                <a:effectLst/>
                <a:latin typeface="math"/>
              </a:rPr>
              <a:t>الله</a:t>
            </a:r>
            <a:endParaRPr lang="ar-SA" sz="3200" b="0" i="1" dirty="0">
              <a:solidFill>
                <a:srgbClr val="192A53"/>
              </a:solidFill>
              <a:effectLst/>
              <a:latin typeface="math"/>
            </a:endParaRPr>
          </a:p>
          <a:p>
            <a:r>
              <a:rPr lang="en-US" sz="3200" b="1" dirty="0">
                <a:solidFill>
                  <a:srgbClr val="16A085"/>
                </a:solidFill>
                <a:effectLst/>
              </a:rPr>
              <a:t>Kalimah </a:t>
            </a:r>
            <a:r>
              <a:rPr lang="en-US" sz="3200" b="1" dirty="0">
                <a:solidFill>
                  <a:srgbClr val="3498DB"/>
                </a:solidFill>
                <a:effectLst/>
              </a:rPr>
              <a:t>Tayyibah </a:t>
            </a:r>
            <a:endParaRPr lang="en-US" sz="3200" b="1" dirty="0"/>
          </a:p>
          <a:p>
            <a:r>
              <a:rPr lang="en-US" sz="3200" b="1" dirty="0">
                <a:effectLst/>
              </a:rPr>
              <a:t>The</a:t>
            </a:r>
            <a:r>
              <a:rPr lang="en-US" sz="3200" b="1" dirty="0">
                <a:solidFill>
                  <a:srgbClr val="3498DB"/>
                </a:solidFill>
                <a:effectLst/>
              </a:rPr>
              <a:t> oneness</a:t>
            </a:r>
            <a:r>
              <a:rPr lang="en-US" sz="3200" b="1" dirty="0">
                <a:solidFill>
                  <a:srgbClr val="C0392B"/>
                </a:solidFill>
                <a:effectLst/>
              </a:rPr>
              <a:t> </a:t>
            </a:r>
            <a:r>
              <a:rPr lang="en-US" sz="3200" b="1" dirty="0">
                <a:solidFill>
                  <a:srgbClr val="F1C40F"/>
                </a:solidFill>
                <a:effectLst/>
              </a:rPr>
              <a:t>Of </a:t>
            </a:r>
            <a:r>
              <a:rPr lang="en-US" sz="3200" b="1" dirty="0">
                <a:solidFill>
                  <a:srgbClr val="C0392B"/>
                </a:solidFill>
                <a:effectLst/>
              </a:rPr>
              <a:t>Allah </a:t>
            </a:r>
            <a:r>
              <a:rPr lang="ar-SA" sz="3200" b="1" dirty="0">
                <a:solidFill>
                  <a:srgbClr val="16A085"/>
                </a:solidFill>
                <a:effectLst/>
              </a:rPr>
              <a:t>توحيد</a:t>
            </a:r>
            <a:endParaRPr lang="en-US" sz="3200" b="1" dirty="0"/>
          </a:p>
          <a:p>
            <a:r>
              <a:rPr lang="en-US" sz="3200" b="1" i="0" dirty="0">
                <a:solidFill>
                  <a:srgbClr val="2980B9"/>
                </a:solidFill>
                <a:effectLst/>
                <a:latin typeface="system-ui"/>
              </a:rPr>
              <a:t>Kalimah </a:t>
            </a:r>
            <a:r>
              <a:rPr lang="en-US" sz="3200" b="1" i="0" dirty="0">
                <a:solidFill>
                  <a:srgbClr val="16A085"/>
                </a:solidFill>
                <a:effectLst/>
                <a:latin typeface="system-ui"/>
              </a:rPr>
              <a:t>Shahadah</a:t>
            </a:r>
            <a:endParaRPr lang="en-US" sz="3200" dirty="0"/>
          </a:p>
          <a:p>
            <a:r>
              <a:rPr lang="en-US" sz="3200" b="1" i="1" dirty="0">
                <a:solidFill>
                  <a:srgbClr val="C0392B"/>
                </a:solidFill>
                <a:effectLst/>
                <a:latin typeface="math"/>
              </a:rPr>
              <a:t>Allah </a:t>
            </a:r>
            <a:r>
              <a:rPr lang="en-US" sz="3200" b="0" i="1" dirty="0">
                <a:solidFill>
                  <a:srgbClr val="192A53"/>
                </a:solidFill>
                <a:effectLst/>
                <a:latin typeface="math"/>
              </a:rPr>
              <a:t>, </a:t>
            </a:r>
            <a:r>
              <a:rPr lang="en-US" sz="3200" b="1" i="1" dirty="0">
                <a:solidFill>
                  <a:srgbClr val="192A53"/>
                </a:solidFill>
                <a:effectLst/>
                <a:latin typeface="math"/>
              </a:rPr>
              <a:t>the </a:t>
            </a:r>
            <a:r>
              <a:rPr lang="en-US" sz="3200" b="1" i="1" dirty="0">
                <a:solidFill>
                  <a:srgbClr val="9B59B6"/>
                </a:solidFill>
                <a:effectLst/>
                <a:latin typeface="math"/>
              </a:rPr>
              <a:t>Sustainer </a:t>
            </a:r>
            <a:r>
              <a:rPr lang="ar-SA" sz="3200" b="1" i="1" dirty="0">
                <a:solidFill>
                  <a:srgbClr val="C0392B"/>
                </a:solidFill>
                <a:effectLst/>
                <a:latin typeface="math"/>
              </a:rPr>
              <a:t>ٱللَّهُ </a:t>
            </a:r>
            <a:r>
              <a:rPr lang="ar-SA" sz="3200" b="1" i="1" dirty="0">
                <a:solidFill>
                  <a:srgbClr val="3498DB"/>
                </a:solidFill>
                <a:effectLst/>
                <a:latin typeface="math"/>
              </a:rPr>
              <a:t>ٱلصَّمَدُ</a:t>
            </a:r>
            <a:endParaRPr lang="ar-SA" sz="3200" b="0" i="1" dirty="0">
              <a:solidFill>
                <a:srgbClr val="192A53"/>
              </a:solidFill>
              <a:effectLst/>
              <a:latin typeface="math"/>
            </a:endParaRPr>
          </a:p>
          <a:p>
            <a:r>
              <a:rPr lang="en-US" sz="3200" b="1" i="0" dirty="0">
                <a:solidFill>
                  <a:srgbClr val="16A085"/>
                </a:solidFill>
                <a:effectLst/>
                <a:latin typeface="system-ui"/>
              </a:rPr>
              <a:t>Creation </a:t>
            </a:r>
            <a:r>
              <a:rPr lang="en-US" sz="3200" b="1" i="0" dirty="0">
                <a:solidFill>
                  <a:srgbClr val="192A53"/>
                </a:solidFill>
                <a:effectLst/>
                <a:latin typeface="system-ui"/>
              </a:rPr>
              <a:t>of </a:t>
            </a:r>
            <a:r>
              <a:rPr lang="en-US" sz="3200" b="1" i="0" dirty="0">
                <a:solidFill>
                  <a:srgbClr val="C0392B"/>
                </a:solidFill>
                <a:effectLst/>
                <a:latin typeface="system-ui"/>
              </a:rPr>
              <a:t>Allah </a:t>
            </a:r>
            <a:r>
              <a:rPr lang="ar-SA" sz="3200" b="1" i="0" dirty="0">
                <a:solidFill>
                  <a:srgbClr val="F39C12"/>
                </a:solidFill>
                <a:effectLst/>
                <a:latin typeface="system-ui"/>
              </a:rPr>
              <a:t>هَٰذَا </a:t>
            </a:r>
            <a:r>
              <a:rPr lang="ar-SA" sz="3200" b="1" i="0" dirty="0">
                <a:solidFill>
                  <a:srgbClr val="9B59B6"/>
                </a:solidFill>
                <a:effectLst/>
                <a:latin typeface="system-ui"/>
              </a:rPr>
              <a:t>خَلۡقُ </a:t>
            </a:r>
            <a:r>
              <a:rPr lang="ar-SA" sz="3200" b="1" i="0" dirty="0">
                <a:solidFill>
                  <a:srgbClr val="2980B9"/>
                </a:solidFill>
                <a:effectLst/>
                <a:latin typeface="system-ui"/>
              </a:rPr>
              <a:t>ٱللَّهِ</a:t>
            </a:r>
            <a:endParaRPr lang="en-US" sz="3200" dirty="0"/>
          </a:p>
          <a:p>
            <a:r>
              <a:rPr lang="en-US" sz="3200" b="1" i="1" dirty="0">
                <a:solidFill>
                  <a:srgbClr val="16A085"/>
                </a:solidFill>
                <a:effectLst/>
                <a:latin typeface="math"/>
              </a:rPr>
              <a:t>Creator ( </a:t>
            </a:r>
            <a:r>
              <a:rPr lang="en-US" sz="3200" b="1" i="1" dirty="0">
                <a:solidFill>
                  <a:srgbClr val="C0392B"/>
                </a:solidFill>
                <a:effectLst/>
                <a:latin typeface="math"/>
                <a:hlinkClick r:id="rId2" action="ppaction://hlinkfile"/>
              </a:rPr>
              <a:t>al-</a:t>
            </a:r>
            <a:r>
              <a:rPr lang="en-US" sz="3200" b="1" i="1" dirty="0" err="1">
                <a:solidFill>
                  <a:srgbClr val="C0392B"/>
                </a:solidFill>
                <a:effectLst/>
                <a:latin typeface="math"/>
                <a:hlinkClick r:id="rId2" action="ppaction://hlinkfile"/>
              </a:rPr>
              <a:t>Khaaliq</a:t>
            </a:r>
            <a:r>
              <a:rPr lang="en-US" sz="3200" b="1" i="1" dirty="0">
                <a:solidFill>
                  <a:srgbClr val="C0392B"/>
                </a:solidFill>
                <a:effectLst/>
                <a:latin typeface="math"/>
              </a:rPr>
              <a:t> </a:t>
            </a:r>
            <a:r>
              <a:rPr lang="en-US" sz="3200" b="1" i="1" dirty="0">
                <a:solidFill>
                  <a:srgbClr val="16A085"/>
                </a:solidFill>
                <a:effectLst/>
                <a:latin typeface="math"/>
              </a:rPr>
              <a:t>) </a:t>
            </a:r>
            <a:r>
              <a:rPr lang="ar-SA" sz="3200" b="1" i="1" dirty="0">
                <a:solidFill>
                  <a:srgbClr val="2ECC71"/>
                </a:solidFill>
                <a:effectLst/>
                <a:latin typeface="math"/>
              </a:rPr>
              <a:t>ٱلْخَالِقُ</a:t>
            </a:r>
            <a:endParaRPr lang="ar-SA" sz="3200" b="0" i="1" dirty="0">
              <a:solidFill>
                <a:srgbClr val="192A53"/>
              </a:solidFill>
              <a:effectLst/>
              <a:latin typeface="math"/>
            </a:endParaRPr>
          </a:p>
          <a:p>
            <a:r>
              <a:rPr lang="en-US" sz="3200" b="1" i="0" dirty="0">
                <a:solidFill>
                  <a:srgbClr val="192A53"/>
                </a:solidFill>
                <a:effectLst/>
                <a:latin typeface="system-ui"/>
              </a:rPr>
              <a:t>AR- </a:t>
            </a:r>
            <a:r>
              <a:rPr lang="en-US" sz="3200" b="1" i="0" dirty="0">
                <a:solidFill>
                  <a:srgbClr val="E74C3C"/>
                </a:solidFill>
                <a:effectLst/>
                <a:latin typeface="system-ui"/>
              </a:rPr>
              <a:t>RAHMAAN </a:t>
            </a:r>
            <a:r>
              <a:rPr lang="ar-SA" sz="3200" b="1" i="0" dirty="0">
                <a:solidFill>
                  <a:srgbClr val="16A085"/>
                </a:solidFill>
                <a:effectLst/>
                <a:latin typeface="system-ui"/>
              </a:rPr>
              <a:t>ٱلْرَّحْمَـانُ </a:t>
            </a:r>
            <a:r>
              <a:rPr lang="ar-SA" sz="3200" b="1" i="0" dirty="0">
                <a:solidFill>
                  <a:srgbClr val="192A53"/>
                </a:solidFill>
                <a:effectLst/>
                <a:latin typeface="system-ui"/>
              </a:rPr>
              <a:t>( </a:t>
            </a:r>
            <a:r>
              <a:rPr lang="en-US" sz="3200" b="1" i="0" dirty="0">
                <a:solidFill>
                  <a:srgbClr val="3498DB"/>
                </a:solidFill>
                <a:effectLst/>
                <a:latin typeface="system-ui"/>
              </a:rPr>
              <a:t>The Beneficent </a:t>
            </a:r>
            <a:r>
              <a:rPr lang="en-US" sz="3200" b="1" i="0" dirty="0">
                <a:solidFill>
                  <a:srgbClr val="192A53"/>
                </a:solidFill>
                <a:effectLst/>
                <a:latin typeface="system-ui"/>
              </a:rPr>
              <a:t>)</a:t>
            </a:r>
            <a:endParaRPr lang="en-US" sz="3200" dirty="0"/>
          </a:p>
          <a:p>
            <a:r>
              <a:rPr lang="en-US" sz="3200" b="1" i="1" dirty="0">
                <a:solidFill>
                  <a:srgbClr val="C0392B"/>
                </a:solidFill>
                <a:effectLst/>
                <a:latin typeface="system-ui"/>
              </a:rPr>
              <a:t>Human </a:t>
            </a:r>
            <a:r>
              <a:rPr lang="ar-SA" sz="3200" b="1" i="1" dirty="0">
                <a:solidFill>
                  <a:srgbClr val="3498DB"/>
                </a:solidFill>
                <a:effectLst/>
                <a:latin typeface="system-ui"/>
              </a:rPr>
              <a:t>بشر</a:t>
            </a:r>
            <a:endParaRPr lang="en-US" sz="3200" dirty="0"/>
          </a:p>
          <a:p>
            <a:r>
              <a:rPr lang="en-US" sz="3200" b="1" i="1" dirty="0">
                <a:solidFill>
                  <a:srgbClr val="2980B9"/>
                </a:solidFill>
                <a:effectLst/>
                <a:latin typeface="system-ui"/>
              </a:rPr>
              <a:t>faith </a:t>
            </a:r>
            <a:r>
              <a:rPr lang="en-US" sz="3200" b="1" i="1" dirty="0">
                <a:solidFill>
                  <a:srgbClr val="192A53"/>
                </a:solidFill>
                <a:effectLst/>
                <a:latin typeface="system-ui"/>
              </a:rPr>
              <a:t>( </a:t>
            </a:r>
            <a:r>
              <a:rPr lang="en-US" sz="3200" b="1" i="1" dirty="0">
                <a:solidFill>
                  <a:srgbClr val="2ECC71"/>
                </a:solidFill>
                <a:effectLst/>
                <a:latin typeface="system-ui"/>
              </a:rPr>
              <a:t>Iman </a:t>
            </a:r>
            <a:r>
              <a:rPr lang="en-US" sz="3200" b="1" i="1" dirty="0">
                <a:solidFill>
                  <a:srgbClr val="192A53"/>
                </a:solidFill>
                <a:effectLst/>
                <a:latin typeface="system-ui"/>
              </a:rPr>
              <a:t>) </a:t>
            </a:r>
            <a:r>
              <a:rPr lang="en-US" sz="3200" b="1" i="1" dirty="0">
                <a:solidFill>
                  <a:srgbClr val="C0392B"/>
                </a:solidFill>
                <a:effectLst/>
                <a:latin typeface="system-ui"/>
              </a:rPr>
              <a:t>BELIEVES </a:t>
            </a:r>
            <a:r>
              <a:rPr lang="ar-SA" sz="3200" b="1" i="1" dirty="0">
                <a:solidFill>
                  <a:srgbClr val="F1C40F"/>
                </a:solidFill>
                <a:effectLst/>
                <a:latin typeface="system-ui"/>
              </a:rPr>
              <a:t>إِيمَان</a:t>
            </a:r>
            <a:endParaRPr lang="en-US" sz="3200" dirty="0"/>
          </a:p>
          <a:p>
            <a:r>
              <a:rPr lang="en-US" sz="3200" b="1" i="1" dirty="0">
                <a:solidFill>
                  <a:srgbClr val="2980B9"/>
                </a:solidFill>
                <a:effectLst/>
                <a:latin typeface="system-ui"/>
              </a:rPr>
              <a:t>Prophet </a:t>
            </a:r>
            <a:r>
              <a:rPr lang="en-US" sz="3200" b="1" i="1" dirty="0">
                <a:solidFill>
                  <a:srgbClr val="2C3E50"/>
                </a:solidFill>
                <a:effectLst/>
                <a:latin typeface="system-ui"/>
              </a:rPr>
              <a:t>and </a:t>
            </a:r>
            <a:r>
              <a:rPr lang="en-US" sz="3200" b="1" i="1" dirty="0">
                <a:solidFill>
                  <a:srgbClr val="16A085"/>
                </a:solidFill>
                <a:effectLst/>
                <a:latin typeface="system-ui"/>
              </a:rPr>
              <a:t>Messenger </a:t>
            </a:r>
            <a:r>
              <a:rPr lang="en-US" sz="3200" b="1" i="1" dirty="0">
                <a:solidFill>
                  <a:srgbClr val="192A53"/>
                </a:solidFill>
                <a:effectLst/>
                <a:latin typeface="system-ui"/>
              </a:rPr>
              <a:t>(</a:t>
            </a:r>
            <a:r>
              <a:rPr lang="en-US" sz="3200" b="1" i="1" dirty="0" err="1">
                <a:solidFill>
                  <a:srgbClr val="192A53"/>
                </a:solidFill>
                <a:effectLst/>
                <a:latin typeface="system-ui"/>
              </a:rPr>
              <a:t>nabi</a:t>
            </a:r>
            <a:r>
              <a:rPr lang="en-US" sz="3200" b="1" i="1" dirty="0">
                <a:solidFill>
                  <a:srgbClr val="192A53"/>
                </a:solidFill>
                <a:effectLst/>
                <a:latin typeface="system-ui"/>
              </a:rPr>
              <a:t>, </a:t>
            </a:r>
            <a:r>
              <a:rPr lang="ar-SA" sz="3200" b="1" i="1" dirty="0">
                <a:solidFill>
                  <a:srgbClr val="3498DB"/>
                </a:solidFill>
                <a:effectLst/>
                <a:latin typeface="system-ui"/>
              </a:rPr>
              <a:t>نبی </a:t>
            </a:r>
            <a:r>
              <a:rPr lang="ar-SA" sz="3200" b="1" i="1" dirty="0">
                <a:solidFill>
                  <a:srgbClr val="192A53"/>
                </a:solidFill>
                <a:effectLst/>
                <a:latin typeface="system-ui"/>
              </a:rPr>
              <a:t>) </a:t>
            </a:r>
            <a:r>
              <a:rPr lang="en-US" sz="3200" b="1" i="1" dirty="0">
                <a:solidFill>
                  <a:srgbClr val="192A53"/>
                </a:solidFill>
                <a:effectLst/>
                <a:latin typeface="system-ui"/>
              </a:rPr>
              <a:t> and( rasul, </a:t>
            </a:r>
            <a:r>
              <a:rPr lang="ar-SA" sz="3200" b="1" i="1" dirty="0">
                <a:solidFill>
                  <a:srgbClr val="1ABC9C"/>
                </a:solidFill>
                <a:effectLst/>
                <a:latin typeface="system-ui"/>
              </a:rPr>
              <a:t>رسول </a:t>
            </a:r>
            <a:r>
              <a:rPr lang="ar-SA" sz="3200" b="1" i="1" dirty="0">
                <a:solidFill>
                  <a:srgbClr val="192A53"/>
                </a:solidFill>
                <a:effectLst/>
                <a:latin typeface="system-ui"/>
              </a:rPr>
              <a:t>)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837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&#10;&#10;Description automatically generated">
            <a:extLst>
              <a:ext uri="{FF2B5EF4-FFF2-40B4-BE49-F238E27FC236}">
                <a16:creationId xmlns:a16="http://schemas.microsoft.com/office/drawing/2014/main" id="{5A18B7C0-0B0C-926B-DDB7-08B7F267B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98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20BAE8E8-58E6-1747-736F-1ABC356F7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99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ext&#10;&#10;Description automatically generated">
            <a:extLst>
              <a:ext uri="{FF2B5EF4-FFF2-40B4-BE49-F238E27FC236}">
                <a16:creationId xmlns:a16="http://schemas.microsoft.com/office/drawing/2014/main" id="{EA731F39-2539-2080-5484-E2A1F2214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48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53A26B2C-C4CD-2D39-FA5E-4B4ED7957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80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2687DC1-641D-998E-A551-AF80FB685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81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F53011-7FFB-8D8B-EE6A-DBA6ADF39CDA}"/>
              </a:ext>
            </a:extLst>
          </p:cNvPr>
          <p:cNvSpPr txBox="1"/>
          <p:nvPr/>
        </p:nvSpPr>
        <p:spPr>
          <a:xfrm>
            <a:off x="1507958" y="818147"/>
            <a:ext cx="89033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i="1" dirty="0">
                <a:solidFill>
                  <a:schemeClr val="accent1"/>
                </a:solidFill>
              </a:rPr>
              <a:t>Test of the first two weeks </a:t>
            </a:r>
          </a:p>
        </p:txBody>
      </p:sp>
    </p:spTree>
    <p:extLst>
      <p:ext uri="{BB962C8B-B14F-4D97-AF65-F5344CB8AC3E}">
        <p14:creationId xmlns:p14="http://schemas.microsoft.com/office/powerpoint/2010/main" val="885683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pic>
        <p:nvPicPr>
          <p:cNvPr id="4" name="Picture 3" descr="Abstract red geometric pattern">
            <a:extLst>
              <a:ext uri="{FF2B5EF4-FFF2-40B4-BE49-F238E27FC236}">
                <a16:creationId xmlns:a16="http://schemas.microsoft.com/office/drawing/2014/main" id="{B864FFD6-ED2C-6A98-3001-D063C56F85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484" b="4246"/>
          <a:stretch/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2E284DE-AB43-1296-3166-892F44A3A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73183" y="173181"/>
            <a:ext cx="6858002" cy="65116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30000"/>
                </a:schemeClr>
              </a:gs>
              <a:gs pos="26000">
                <a:schemeClr val="bg1">
                  <a:alpha val="17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0E940-D5D8-A37C-A431-1458486C85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5" y="701964"/>
            <a:ext cx="5370950" cy="3640303"/>
          </a:xfrm>
        </p:spPr>
        <p:txBody>
          <a:bodyPr anchor="t">
            <a:normAutofit/>
          </a:bodyPr>
          <a:lstStyle/>
          <a:p>
            <a:endParaRPr lang="en-US" sz="60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7F31D7-2E8A-3907-D989-D53027D4E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90" y="5253050"/>
            <a:ext cx="3888419" cy="969264"/>
          </a:xfrm>
        </p:spPr>
        <p:txBody>
          <a:bodyPr anchor="t">
            <a:normAutofit/>
          </a:bodyPr>
          <a:lstStyle/>
          <a:p>
            <a:endParaRPr lang="en-US" sz="2000">
              <a:solidFill>
                <a:srgbClr val="FFFFFF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032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-up of a sign">
            <a:extLst>
              <a:ext uri="{FF2B5EF4-FFF2-40B4-BE49-F238E27FC236}">
                <a16:creationId xmlns:a16="http://schemas.microsoft.com/office/drawing/2014/main" id="{3E26D673-EEA3-E057-BF6F-F32B9D98A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6980"/>
            <a:ext cx="12192000" cy="727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05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creen&#10;&#10;Description automatically generated">
            <a:extLst>
              <a:ext uri="{FF2B5EF4-FFF2-40B4-BE49-F238E27FC236}">
                <a16:creationId xmlns:a16="http://schemas.microsoft.com/office/drawing/2014/main" id="{D4732071-94B1-742A-DC1B-9F59A62A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295"/>
            <a:ext cx="12192000" cy="697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6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&#10;&#10;Description automatically generated">
            <a:extLst>
              <a:ext uri="{FF2B5EF4-FFF2-40B4-BE49-F238E27FC236}">
                <a16:creationId xmlns:a16="http://schemas.microsoft.com/office/drawing/2014/main" id="{2306D822-C6FE-7563-C81F-C540274F4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72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613E85F7-1DC6-9C5E-6F6E-911012840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37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F5443615-9B78-383A-F70C-2ADAF4E6E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13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text on a white background&#10;&#10;Description automatically generated">
            <a:extLst>
              <a:ext uri="{FF2B5EF4-FFF2-40B4-BE49-F238E27FC236}">
                <a16:creationId xmlns:a16="http://schemas.microsoft.com/office/drawing/2014/main" id="{1E719305-99ED-32ED-6CD1-BAE8C53DF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35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CC79B301-7B47-36E0-068B-07B3035BA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69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ext&#10;&#10;Description automatically generated">
            <a:extLst>
              <a:ext uri="{FF2B5EF4-FFF2-40B4-BE49-F238E27FC236}">
                <a16:creationId xmlns:a16="http://schemas.microsoft.com/office/drawing/2014/main" id="{4F2EA38E-E4F9-503C-BEEC-75D42B41B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5566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63</Words>
  <Application>Microsoft Office PowerPoint</Application>
  <PresentationFormat>Widescreen</PresentationFormat>
  <Paragraphs>12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Grandview Display</vt:lpstr>
      <vt:lpstr>math</vt:lpstr>
      <vt:lpstr>Neue Haas Grotesk Text Pro</vt:lpstr>
      <vt:lpstr>system-ui</vt:lpstr>
      <vt:lpstr>DashVTI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burhan ASHOORY</dc:creator>
  <cp:lastModifiedBy>burhan ASHOORY</cp:lastModifiedBy>
  <cp:revision>8</cp:revision>
  <dcterms:created xsi:type="dcterms:W3CDTF">2024-12-12T21:44:13Z</dcterms:created>
  <dcterms:modified xsi:type="dcterms:W3CDTF">2024-12-14T02:17:55Z</dcterms:modified>
</cp:coreProperties>
</file>