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1242" autoAdjust="0"/>
  </p:normalViewPr>
  <p:slideViewPr>
    <p:cSldViewPr snapToGrid="0">
      <p:cViewPr>
        <p:scale>
          <a:sx n="77" d="100"/>
          <a:sy n="77" d="100"/>
        </p:scale>
        <p:origin x="4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y%20car%20info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y%20car%20info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A47889-AC8D-4BBA-818F-E73300DDC225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DE8FC96-7AFE-4BBA-8997-1225A16E6B43}">
      <dgm:prSet/>
      <dgm:spPr/>
      <dgm:t>
        <a:bodyPr/>
        <a:lstStyle/>
        <a:p>
          <a:r>
            <a:rPr lang="en-US" b="1" i="1"/>
            <a:t>Allah </a:t>
          </a:r>
          <a:r>
            <a:rPr lang="ar-SA" b="1" i="1"/>
            <a:t>الله</a:t>
          </a:r>
          <a:endParaRPr lang="en-US"/>
        </a:p>
      </dgm:t>
    </dgm:pt>
    <dgm:pt modelId="{FDC0DF90-3216-4B1D-8B02-F112D58EE1D7}" type="parTrans" cxnId="{41E51732-D24A-427F-B477-C0C80DF523D5}">
      <dgm:prSet/>
      <dgm:spPr/>
      <dgm:t>
        <a:bodyPr/>
        <a:lstStyle/>
        <a:p>
          <a:endParaRPr lang="en-US"/>
        </a:p>
      </dgm:t>
    </dgm:pt>
    <dgm:pt modelId="{9E7B9A20-B00C-45CF-97C9-35FDA7BB2163}" type="sibTrans" cxnId="{41E51732-D24A-427F-B477-C0C80DF523D5}">
      <dgm:prSet/>
      <dgm:spPr/>
      <dgm:t>
        <a:bodyPr/>
        <a:lstStyle/>
        <a:p>
          <a:endParaRPr lang="en-US"/>
        </a:p>
      </dgm:t>
    </dgm:pt>
    <dgm:pt modelId="{7BFD36F6-326A-472A-A0CB-E03B96A3056C}">
      <dgm:prSet/>
      <dgm:spPr/>
      <dgm:t>
        <a:bodyPr/>
        <a:lstStyle/>
        <a:p>
          <a:r>
            <a:rPr lang="en-US" b="1"/>
            <a:t>Kalimah Tayyibah </a:t>
          </a:r>
          <a:endParaRPr lang="en-US"/>
        </a:p>
      </dgm:t>
    </dgm:pt>
    <dgm:pt modelId="{CA1D62C2-6C40-4E0F-AF35-E67DA05578AF}" type="parTrans" cxnId="{CC366717-3C21-4FE2-AC64-91A261749307}">
      <dgm:prSet/>
      <dgm:spPr/>
      <dgm:t>
        <a:bodyPr/>
        <a:lstStyle/>
        <a:p>
          <a:endParaRPr lang="en-US"/>
        </a:p>
      </dgm:t>
    </dgm:pt>
    <dgm:pt modelId="{407DC16C-0A8A-45AD-82A3-1C34F40DF227}" type="sibTrans" cxnId="{CC366717-3C21-4FE2-AC64-91A261749307}">
      <dgm:prSet/>
      <dgm:spPr/>
      <dgm:t>
        <a:bodyPr/>
        <a:lstStyle/>
        <a:p>
          <a:endParaRPr lang="en-US"/>
        </a:p>
      </dgm:t>
    </dgm:pt>
    <dgm:pt modelId="{0EABCB08-2ABF-460F-87E1-C3CE35728E56}">
      <dgm:prSet/>
      <dgm:spPr/>
      <dgm:t>
        <a:bodyPr/>
        <a:lstStyle/>
        <a:p>
          <a:r>
            <a:rPr lang="en-US" b="1"/>
            <a:t>The oneness Of Allah </a:t>
          </a:r>
          <a:r>
            <a:rPr lang="ar-SA" b="1"/>
            <a:t>توحيد</a:t>
          </a:r>
          <a:endParaRPr lang="en-US"/>
        </a:p>
      </dgm:t>
    </dgm:pt>
    <dgm:pt modelId="{B0D84680-B6FD-4DAC-8788-B7B71D03C769}" type="parTrans" cxnId="{7BF5103D-C920-4518-B437-1F0C7904504D}">
      <dgm:prSet/>
      <dgm:spPr/>
      <dgm:t>
        <a:bodyPr/>
        <a:lstStyle/>
        <a:p>
          <a:endParaRPr lang="en-US"/>
        </a:p>
      </dgm:t>
    </dgm:pt>
    <dgm:pt modelId="{9283B57C-2132-42FC-972A-AB8BB0BADE49}" type="sibTrans" cxnId="{7BF5103D-C920-4518-B437-1F0C7904504D}">
      <dgm:prSet/>
      <dgm:spPr/>
      <dgm:t>
        <a:bodyPr/>
        <a:lstStyle/>
        <a:p>
          <a:endParaRPr lang="en-US"/>
        </a:p>
      </dgm:t>
    </dgm:pt>
    <dgm:pt modelId="{E9FB7D85-C54F-4FD5-8E78-3AFD2D29C2EF}">
      <dgm:prSet/>
      <dgm:spPr/>
      <dgm:t>
        <a:bodyPr/>
        <a:lstStyle/>
        <a:p>
          <a:r>
            <a:rPr lang="en-US" b="1" i="0"/>
            <a:t>Kalimah Shahadah</a:t>
          </a:r>
          <a:endParaRPr lang="en-US"/>
        </a:p>
      </dgm:t>
    </dgm:pt>
    <dgm:pt modelId="{8A719BD9-3307-4627-AC60-7824730D0A50}" type="parTrans" cxnId="{F95956C4-F687-421C-8917-B9743AF777F6}">
      <dgm:prSet/>
      <dgm:spPr/>
      <dgm:t>
        <a:bodyPr/>
        <a:lstStyle/>
        <a:p>
          <a:endParaRPr lang="en-US"/>
        </a:p>
      </dgm:t>
    </dgm:pt>
    <dgm:pt modelId="{FC627099-54EB-47C7-AB26-ECEA6FFFF80E}" type="sibTrans" cxnId="{F95956C4-F687-421C-8917-B9743AF777F6}">
      <dgm:prSet/>
      <dgm:spPr/>
      <dgm:t>
        <a:bodyPr/>
        <a:lstStyle/>
        <a:p>
          <a:endParaRPr lang="en-US"/>
        </a:p>
      </dgm:t>
    </dgm:pt>
    <dgm:pt modelId="{2EC9FB56-02A5-41AF-841F-3E874AD649C2}">
      <dgm:prSet/>
      <dgm:spPr/>
      <dgm:t>
        <a:bodyPr/>
        <a:lstStyle/>
        <a:p>
          <a:r>
            <a:rPr lang="en-US" b="1" i="1"/>
            <a:t>Allah </a:t>
          </a:r>
          <a:r>
            <a:rPr lang="en-US" b="0" i="1"/>
            <a:t>, </a:t>
          </a:r>
          <a:r>
            <a:rPr lang="en-US" b="1" i="1"/>
            <a:t>the Sustainer </a:t>
          </a:r>
          <a:r>
            <a:rPr lang="ar-SA" b="1" i="1"/>
            <a:t>ٱللَّهُ ٱلصَّمَدُ</a:t>
          </a:r>
          <a:endParaRPr lang="en-US"/>
        </a:p>
      </dgm:t>
    </dgm:pt>
    <dgm:pt modelId="{BE5AFB12-8CDD-40C4-AB4A-ACA39DB28B93}" type="parTrans" cxnId="{269190C7-E0AC-47E4-AA36-709B09045FF5}">
      <dgm:prSet/>
      <dgm:spPr/>
      <dgm:t>
        <a:bodyPr/>
        <a:lstStyle/>
        <a:p>
          <a:endParaRPr lang="en-US"/>
        </a:p>
      </dgm:t>
    </dgm:pt>
    <dgm:pt modelId="{E9A0BA78-2AC2-4B7F-B881-4C44EC9FF0C4}" type="sibTrans" cxnId="{269190C7-E0AC-47E4-AA36-709B09045FF5}">
      <dgm:prSet/>
      <dgm:spPr/>
      <dgm:t>
        <a:bodyPr/>
        <a:lstStyle/>
        <a:p>
          <a:endParaRPr lang="en-US"/>
        </a:p>
      </dgm:t>
    </dgm:pt>
    <dgm:pt modelId="{80A47DAD-F7A5-480F-8B38-130FA30BAC9B}">
      <dgm:prSet/>
      <dgm:spPr/>
      <dgm:t>
        <a:bodyPr/>
        <a:lstStyle/>
        <a:p>
          <a:r>
            <a:rPr lang="en-US" b="1" i="0"/>
            <a:t>Creation of Allah </a:t>
          </a:r>
          <a:r>
            <a:rPr lang="ar-SA" b="1" i="0"/>
            <a:t>هَٰذَا خَلۡقُ ٱللَّهِ</a:t>
          </a:r>
          <a:endParaRPr lang="en-US"/>
        </a:p>
      </dgm:t>
    </dgm:pt>
    <dgm:pt modelId="{4B0A0999-0120-439F-AFA0-CB5BD2D20225}" type="parTrans" cxnId="{7D48D116-4156-4F8A-BB4A-582211240A19}">
      <dgm:prSet/>
      <dgm:spPr/>
      <dgm:t>
        <a:bodyPr/>
        <a:lstStyle/>
        <a:p>
          <a:endParaRPr lang="en-US"/>
        </a:p>
      </dgm:t>
    </dgm:pt>
    <dgm:pt modelId="{1B9095EE-80CB-44B6-8F19-A301A3790AA7}" type="sibTrans" cxnId="{7D48D116-4156-4F8A-BB4A-582211240A19}">
      <dgm:prSet/>
      <dgm:spPr/>
      <dgm:t>
        <a:bodyPr/>
        <a:lstStyle/>
        <a:p>
          <a:endParaRPr lang="en-US"/>
        </a:p>
      </dgm:t>
    </dgm:pt>
    <dgm:pt modelId="{D2C0AA09-CE69-42FD-8342-1C05EF8A6F58}">
      <dgm:prSet/>
      <dgm:spPr/>
      <dgm:t>
        <a:bodyPr/>
        <a:lstStyle/>
        <a:p>
          <a:r>
            <a:rPr lang="en-US" b="1" i="1"/>
            <a:t>Creator ( </a:t>
          </a:r>
          <a:r>
            <a:rPr lang="en-US" b="1" i="1">
              <a:hlinkClick xmlns:r="http://schemas.openxmlformats.org/officeDocument/2006/relationships" r:id="rId1"/>
            </a:rPr>
            <a:t>al-Khaaliq</a:t>
          </a:r>
          <a:r>
            <a:rPr lang="en-US" b="1" i="1"/>
            <a:t> ) </a:t>
          </a:r>
          <a:r>
            <a:rPr lang="ar-SA" b="1" i="1"/>
            <a:t>ٱلْخَالِقُ</a:t>
          </a:r>
          <a:endParaRPr lang="en-US"/>
        </a:p>
      </dgm:t>
    </dgm:pt>
    <dgm:pt modelId="{5CAF61BF-C957-4808-A243-1E3E57340244}" type="parTrans" cxnId="{6B718AC8-3623-4E7B-A06E-E6E00F265DD1}">
      <dgm:prSet/>
      <dgm:spPr/>
      <dgm:t>
        <a:bodyPr/>
        <a:lstStyle/>
        <a:p>
          <a:endParaRPr lang="en-US"/>
        </a:p>
      </dgm:t>
    </dgm:pt>
    <dgm:pt modelId="{FC926546-D854-41CD-897F-B43079E4DBA8}" type="sibTrans" cxnId="{6B718AC8-3623-4E7B-A06E-E6E00F265DD1}">
      <dgm:prSet/>
      <dgm:spPr/>
      <dgm:t>
        <a:bodyPr/>
        <a:lstStyle/>
        <a:p>
          <a:endParaRPr lang="en-US"/>
        </a:p>
      </dgm:t>
    </dgm:pt>
    <dgm:pt modelId="{D8AC405D-D4F9-4A8F-A5B4-385EB1A1473F}">
      <dgm:prSet/>
      <dgm:spPr/>
      <dgm:t>
        <a:bodyPr/>
        <a:lstStyle/>
        <a:p>
          <a:r>
            <a:rPr lang="en-US" b="1" i="0"/>
            <a:t>AR- RAHMAAN </a:t>
          </a:r>
          <a:r>
            <a:rPr lang="ar-SA" b="1" i="0"/>
            <a:t>ٱلْرَّحْمَـانُ ( </a:t>
          </a:r>
          <a:r>
            <a:rPr lang="en-US" b="1" i="0"/>
            <a:t>The Beneficent )</a:t>
          </a:r>
          <a:endParaRPr lang="en-US"/>
        </a:p>
      </dgm:t>
    </dgm:pt>
    <dgm:pt modelId="{2821F34F-3D2C-4AEB-B660-2CB873F55EB7}" type="parTrans" cxnId="{C3620612-8D29-4765-A2B9-851E7DD9C92A}">
      <dgm:prSet/>
      <dgm:spPr/>
      <dgm:t>
        <a:bodyPr/>
        <a:lstStyle/>
        <a:p>
          <a:endParaRPr lang="en-US"/>
        </a:p>
      </dgm:t>
    </dgm:pt>
    <dgm:pt modelId="{48504E69-267A-4909-A8F0-1537A4D003DA}" type="sibTrans" cxnId="{C3620612-8D29-4765-A2B9-851E7DD9C92A}">
      <dgm:prSet/>
      <dgm:spPr/>
      <dgm:t>
        <a:bodyPr/>
        <a:lstStyle/>
        <a:p>
          <a:endParaRPr lang="en-US"/>
        </a:p>
      </dgm:t>
    </dgm:pt>
    <dgm:pt modelId="{273E77BF-DF63-4857-B621-245462FD05D2}">
      <dgm:prSet/>
      <dgm:spPr/>
      <dgm:t>
        <a:bodyPr/>
        <a:lstStyle/>
        <a:p>
          <a:r>
            <a:rPr lang="en-US" b="1" i="1"/>
            <a:t>Human </a:t>
          </a:r>
          <a:r>
            <a:rPr lang="ar-SA" b="1" i="1"/>
            <a:t>بشر</a:t>
          </a:r>
          <a:endParaRPr lang="en-US"/>
        </a:p>
      </dgm:t>
    </dgm:pt>
    <dgm:pt modelId="{E7D2179F-0E88-4822-A583-A57182F09BE9}" type="parTrans" cxnId="{131845D1-FCB8-45D2-B404-6E46E3E68C6D}">
      <dgm:prSet/>
      <dgm:spPr/>
      <dgm:t>
        <a:bodyPr/>
        <a:lstStyle/>
        <a:p>
          <a:endParaRPr lang="en-US"/>
        </a:p>
      </dgm:t>
    </dgm:pt>
    <dgm:pt modelId="{50A831A8-E931-4F91-BD21-33A31E76B8FC}" type="sibTrans" cxnId="{131845D1-FCB8-45D2-B404-6E46E3E68C6D}">
      <dgm:prSet/>
      <dgm:spPr/>
      <dgm:t>
        <a:bodyPr/>
        <a:lstStyle/>
        <a:p>
          <a:endParaRPr lang="en-US"/>
        </a:p>
      </dgm:t>
    </dgm:pt>
    <dgm:pt modelId="{6770CF9D-B805-4813-86FE-75005001E1AA}">
      <dgm:prSet/>
      <dgm:spPr/>
      <dgm:t>
        <a:bodyPr/>
        <a:lstStyle/>
        <a:p>
          <a:r>
            <a:rPr lang="en-US" b="1" i="1"/>
            <a:t>faith ( Iman ) BELIEVES </a:t>
          </a:r>
          <a:r>
            <a:rPr lang="ar-SA" b="1" i="1"/>
            <a:t>إِيمَان</a:t>
          </a:r>
          <a:endParaRPr lang="en-US"/>
        </a:p>
      </dgm:t>
    </dgm:pt>
    <dgm:pt modelId="{DBEE29D6-42D7-423D-87F3-5E1FBD22D08A}" type="parTrans" cxnId="{5A2DC874-65E7-4BB8-88C2-06DA33D628A0}">
      <dgm:prSet/>
      <dgm:spPr/>
      <dgm:t>
        <a:bodyPr/>
        <a:lstStyle/>
        <a:p>
          <a:endParaRPr lang="en-US"/>
        </a:p>
      </dgm:t>
    </dgm:pt>
    <dgm:pt modelId="{C5B270F8-4260-43E8-9B39-D9674012AD1D}" type="sibTrans" cxnId="{5A2DC874-65E7-4BB8-88C2-06DA33D628A0}">
      <dgm:prSet/>
      <dgm:spPr/>
      <dgm:t>
        <a:bodyPr/>
        <a:lstStyle/>
        <a:p>
          <a:endParaRPr lang="en-US"/>
        </a:p>
      </dgm:t>
    </dgm:pt>
    <dgm:pt modelId="{200FEDBF-53FC-4DDB-A9D3-9D4A728193BE}">
      <dgm:prSet/>
      <dgm:spPr/>
      <dgm:t>
        <a:bodyPr/>
        <a:lstStyle/>
        <a:p>
          <a:r>
            <a:rPr lang="en-US" b="1" i="1"/>
            <a:t>Prophet and Messenger (nabi, </a:t>
          </a:r>
          <a:r>
            <a:rPr lang="ar-SA" b="1" i="1"/>
            <a:t>نبی ) </a:t>
          </a:r>
          <a:r>
            <a:rPr lang="en-US" b="1" i="1"/>
            <a:t> and( rasul, </a:t>
          </a:r>
          <a:r>
            <a:rPr lang="ar-SA" b="1" i="1"/>
            <a:t>رسول )</a:t>
          </a:r>
          <a:endParaRPr lang="en-US"/>
        </a:p>
      </dgm:t>
    </dgm:pt>
    <dgm:pt modelId="{6E444D12-1F73-484D-B9F2-728BD9426795}" type="parTrans" cxnId="{CDA9A4AB-CEB1-421A-A95D-DDD855493B3A}">
      <dgm:prSet/>
      <dgm:spPr/>
      <dgm:t>
        <a:bodyPr/>
        <a:lstStyle/>
        <a:p>
          <a:endParaRPr lang="en-US"/>
        </a:p>
      </dgm:t>
    </dgm:pt>
    <dgm:pt modelId="{E0F5225C-F78C-42A9-B92B-608389C08F92}" type="sibTrans" cxnId="{CDA9A4AB-CEB1-421A-A95D-DDD855493B3A}">
      <dgm:prSet/>
      <dgm:spPr/>
      <dgm:t>
        <a:bodyPr/>
        <a:lstStyle/>
        <a:p>
          <a:endParaRPr lang="en-US"/>
        </a:p>
      </dgm:t>
    </dgm:pt>
    <dgm:pt modelId="{AC106B73-1B5F-42E1-9D95-B307D118525E}" type="pres">
      <dgm:prSet presAssocID="{3BA47889-AC8D-4BBA-818F-E73300DDC225}" presName="Name0" presStyleCnt="0">
        <dgm:presLayoutVars>
          <dgm:dir/>
          <dgm:resizeHandles val="exact"/>
        </dgm:presLayoutVars>
      </dgm:prSet>
      <dgm:spPr/>
    </dgm:pt>
    <dgm:pt modelId="{F7BBCCE5-0774-4CF0-8971-E0A69C92B1BE}" type="pres">
      <dgm:prSet presAssocID="{3BA47889-AC8D-4BBA-818F-E73300DDC225}" presName="cycle" presStyleCnt="0"/>
      <dgm:spPr/>
    </dgm:pt>
    <dgm:pt modelId="{CBCD51F3-79B4-4B36-BAC6-8F3379CC5A7B}" type="pres">
      <dgm:prSet presAssocID="{5DE8FC96-7AFE-4BBA-8997-1225A16E6B43}" presName="nodeFirstNode" presStyleLbl="node1" presStyleIdx="0" presStyleCnt="11">
        <dgm:presLayoutVars>
          <dgm:bulletEnabled val="1"/>
        </dgm:presLayoutVars>
      </dgm:prSet>
      <dgm:spPr/>
    </dgm:pt>
    <dgm:pt modelId="{DB4978AD-9295-4A7F-B055-132BE009ADBD}" type="pres">
      <dgm:prSet presAssocID="{9E7B9A20-B00C-45CF-97C9-35FDA7BB2163}" presName="sibTransFirstNode" presStyleLbl="bgShp" presStyleIdx="0" presStyleCnt="1"/>
      <dgm:spPr/>
    </dgm:pt>
    <dgm:pt modelId="{BC90B7B0-75E7-4229-B291-73294531FF25}" type="pres">
      <dgm:prSet presAssocID="{7BFD36F6-326A-472A-A0CB-E03B96A3056C}" presName="nodeFollowingNodes" presStyleLbl="node1" presStyleIdx="1" presStyleCnt="11">
        <dgm:presLayoutVars>
          <dgm:bulletEnabled val="1"/>
        </dgm:presLayoutVars>
      </dgm:prSet>
      <dgm:spPr/>
    </dgm:pt>
    <dgm:pt modelId="{9F4B48A9-F04F-404A-9F8F-CBDB039F5154}" type="pres">
      <dgm:prSet presAssocID="{0EABCB08-2ABF-460F-87E1-C3CE35728E56}" presName="nodeFollowingNodes" presStyleLbl="node1" presStyleIdx="2" presStyleCnt="11">
        <dgm:presLayoutVars>
          <dgm:bulletEnabled val="1"/>
        </dgm:presLayoutVars>
      </dgm:prSet>
      <dgm:spPr/>
    </dgm:pt>
    <dgm:pt modelId="{47EF22F1-C55C-4CF5-9C90-18B26B1A9E5F}" type="pres">
      <dgm:prSet presAssocID="{E9FB7D85-C54F-4FD5-8E78-3AFD2D29C2EF}" presName="nodeFollowingNodes" presStyleLbl="node1" presStyleIdx="3" presStyleCnt="11">
        <dgm:presLayoutVars>
          <dgm:bulletEnabled val="1"/>
        </dgm:presLayoutVars>
      </dgm:prSet>
      <dgm:spPr/>
    </dgm:pt>
    <dgm:pt modelId="{51D7B2CC-D672-4F3D-ACC0-98EC0AC39245}" type="pres">
      <dgm:prSet presAssocID="{2EC9FB56-02A5-41AF-841F-3E874AD649C2}" presName="nodeFollowingNodes" presStyleLbl="node1" presStyleIdx="4" presStyleCnt="11">
        <dgm:presLayoutVars>
          <dgm:bulletEnabled val="1"/>
        </dgm:presLayoutVars>
      </dgm:prSet>
      <dgm:spPr/>
    </dgm:pt>
    <dgm:pt modelId="{65A2C9FE-7968-4D37-AFF5-3094BCB75C27}" type="pres">
      <dgm:prSet presAssocID="{80A47DAD-F7A5-480F-8B38-130FA30BAC9B}" presName="nodeFollowingNodes" presStyleLbl="node1" presStyleIdx="5" presStyleCnt="11">
        <dgm:presLayoutVars>
          <dgm:bulletEnabled val="1"/>
        </dgm:presLayoutVars>
      </dgm:prSet>
      <dgm:spPr/>
    </dgm:pt>
    <dgm:pt modelId="{52A195E1-8404-4D0D-BAC1-3F6704199BA5}" type="pres">
      <dgm:prSet presAssocID="{D2C0AA09-CE69-42FD-8342-1C05EF8A6F58}" presName="nodeFollowingNodes" presStyleLbl="node1" presStyleIdx="6" presStyleCnt="11">
        <dgm:presLayoutVars>
          <dgm:bulletEnabled val="1"/>
        </dgm:presLayoutVars>
      </dgm:prSet>
      <dgm:spPr/>
    </dgm:pt>
    <dgm:pt modelId="{D55CAFC5-6923-4F8F-A58D-8B13AABAFDD4}" type="pres">
      <dgm:prSet presAssocID="{D8AC405D-D4F9-4A8F-A5B4-385EB1A1473F}" presName="nodeFollowingNodes" presStyleLbl="node1" presStyleIdx="7" presStyleCnt="11">
        <dgm:presLayoutVars>
          <dgm:bulletEnabled val="1"/>
        </dgm:presLayoutVars>
      </dgm:prSet>
      <dgm:spPr/>
    </dgm:pt>
    <dgm:pt modelId="{D1651D56-7C8B-4250-8083-EBE217DA9B71}" type="pres">
      <dgm:prSet presAssocID="{273E77BF-DF63-4857-B621-245462FD05D2}" presName="nodeFollowingNodes" presStyleLbl="node1" presStyleIdx="8" presStyleCnt="11">
        <dgm:presLayoutVars>
          <dgm:bulletEnabled val="1"/>
        </dgm:presLayoutVars>
      </dgm:prSet>
      <dgm:spPr/>
    </dgm:pt>
    <dgm:pt modelId="{F245C737-15D2-4816-ABB2-8DAF999752DD}" type="pres">
      <dgm:prSet presAssocID="{6770CF9D-B805-4813-86FE-75005001E1AA}" presName="nodeFollowingNodes" presStyleLbl="node1" presStyleIdx="9" presStyleCnt="11">
        <dgm:presLayoutVars>
          <dgm:bulletEnabled val="1"/>
        </dgm:presLayoutVars>
      </dgm:prSet>
      <dgm:spPr/>
    </dgm:pt>
    <dgm:pt modelId="{66327F9E-EF62-464E-8D43-4A602E58A8DF}" type="pres">
      <dgm:prSet presAssocID="{200FEDBF-53FC-4DDB-A9D3-9D4A728193BE}" presName="nodeFollowingNodes" presStyleLbl="node1" presStyleIdx="10" presStyleCnt="11">
        <dgm:presLayoutVars>
          <dgm:bulletEnabled val="1"/>
        </dgm:presLayoutVars>
      </dgm:prSet>
      <dgm:spPr/>
    </dgm:pt>
  </dgm:ptLst>
  <dgm:cxnLst>
    <dgm:cxn modelId="{10252910-BDEB-4D56-AE66-B14EF78D8A91}" type="presOf" srcId="{D8AC405D-D4F9-4A8F-A5B4-385EB1A1473F}" destId="{D55CAFC5-6923-4F8F-A58D-8B13AABAFDD4}" srcOrd="0" destOrd="0" presId="urn:microsoft.com/office/officeart/2005/8/layout/cycle3"/>
    <dgm:cxn modelId="{C3620612-8D29-4765-A2B9-851E7DD9C92A}" srcId="{3BA47889-AC8D-4BBA-818F-E73300DDC225}" destId="{D8AC405D-D4F9-4A8F-A5B4-385EB1A1473F}" srcOrd="7" destOrd="0" parTransId="{2821F34F-3D2C-4AEB-B660-2CB873F55EB7}" sibTransId="{48504E69-267A-4909-A8F0-1537A4D003DA}"/>
    <dgm:cxn modelId="{7D48D116-4156-4F8A-BB4A-582211240A19}" srcId="{3BA47889-AC8D-4BBA-818F-E73300DDC225}" destId="{80A47DAD-F7A5-480F-8B38-130FA30BAC9B}" srcOrd="5" destOrd="0" parTransId="{4B0A0999-0120-439F-AFA0-CB5BD2D20225}" sibTransId="{1B9095EE-80CB-44B6-8F19-A301A3790AA7}"/>
    <dgm:cxn modelId="{CC366717-3C21-4FE2-AC64-91A261749307}" srcId="{3BA47889-AC8D-4BBA-818F-E73300DDC225}" destId="{7BFD36F6-326A-472A-A0CB-E03B96A3056C}" srcOrd="1" destOrd="0" parTransId="{CA1D62C2-6C40-4E0F-AF35-E67DA05578AF}" sibTransId="{407DC16C-0A8A-45AD-82A3-1C34F40DF227}"/>
    <dgm:cxn modelId="{14161B27-DD35-4708-A37F-EA81AB831BF9}" type="presOf" srcId="{7BFD36F6-326A-472A-A0CB-E03B96A3056C}" destId="{BC90B7B0-75E7-4229-B291-73294531FF25}" srcOrd="0" destOrd="0" presId="urn:microsoft.com/office/officeart/2005/8/layout/cycle3"/>
    <dgm:cxn modelId="{33B66230-418E-4560-8490-17E9AD169BBD}" type="presOf" srcId="{0EABCB08-2ABF-460F-87E1-C3CE35728E56}" destId="{9F4B48A9-F04F-404A-9F8F-CBDB039F5154}" srcOrd="0" destOrd="0" presId="urn:microsoft.com/office/officeart/2005/8/layout/cycle3"/>
    <dgm:cxn modelId="{41E51732-D24A-427F-B477-C0C80DF523D5}" srcId="{3BA47889-AC8D-4BBA-818F-E73300DDC225}" destId="{5DE8FC96-7AFE-4BBA-8997-1225A16E6B43}" srcOrd="0" destOrd="0" parTransId="{FDC0DF90-3216-4B1D-8B02-F112D58EE1D7}" sibTransId="{9E7B9A20-B00C-45CF-97C9-35FDA7BB2163}"/>
    <dgm:cxn modelId="{F043053A-08E8-4E9F-8C7D-89F734BFB9D5}" type="presOf" srcId="{3BA47889-AC8D-4BBA-818F-E73300DDC225}" destId="{AC106B73-1B5F-42E1-9D95-B307D118525E}" srcOrd="0" destOrd="0" presId="urn:microsoft.com/office/officeart/2005/8/layout/cycle3"/>
    <dgm:cxn modelId="{7BF5103D-C920-4518-B437-1F0C7904504D}" srcId="{3BA47889-AC8D-4BBA-818F-E73300DDC225}" destId="{0EABCB08-2ABF-460F-87E1-C3CE35728E56}" srcOrd="2" destOrd="0" parTransId="{B0D84680-B6FD-4DAC-8788-B7B71D03C769}" sibTransId="{9283B57C-2132-42FC-972A-AB8BB0BADE49}"/>
    <dgm:cxn modelId="{6AD34E44-ABCF-45EE-AA2B-B04A5BFF24EB}" type="presOf" srcId="{9E7B9A20-B00C-45CF-97C9-35FDA7BB2163}" destId="{DB4978AD-9295-4A7F-B055-132BE009ADBD}" srcOrd="0" destOrd="0" presId="urn:microsoft.com/office/officeart/2005/8/layout/cycle3"/>
    <dgm:cxn modelId="{1468814F-3594-4EF3-995F-9E84EFCA02EA}" type="presOf" srcId="{E9FB7D85-C54F-4FD5-8E78-3AFD2D29C2EF}" destId="{47EF22F1-C55C-4CF5-9C90-18B26B1A9E5F}" srcOrd="0" destOrd="0" presId="urn:microsoft.com/office/officeart/2005/8/layout/cycle3"/>
    <dgm:cxn modelId="{5A2DC874-65E7-4BB8-88C2-06DA33D628A0}" srcId="{3BA47889-AC8D-4BBA-818F-E73300DDC225}" destId="{6770CF9D-B805-4813-86FE-75005001E1AA}" srcOrd="9" destOrd="0" parTransId="{DBEE29D6-42D7-423D-87F3-5E1FBD22D08A}" sibTransId="{C5B270F8-4260-43E8-9B39-D9674012AD1D}"/>
    <dgm:cxn modelId="{70C1CD57-1A2B-48E1-964D-ACD0C767B7DC}" type="presOf" srcId="{273E77BF-DF63-4857-B621-245462FD05D2}" destId="{D1651D56-7C8B-4250-8083-EBE217DA9B71}" srcOrd="0" destOrd="0" presId="urn:microsoft.com/office/officeart/2005/8/layout/cycle3"/>
    <dgm:cxn modelId="{E8F74A82-C551-4153-A9AA-4A84AA4479CC}" type="presOf" srcId="{200FEDBF-53FC-4DDB-A9D3-9D4A728193BE}" destId="{66327F9E-EF62-464E-8D43-4A602E58A8DF}" srcOrd="0" destOrd="0" presId="urn:microsoft.com/office/officeart/2005/8/layout/cycle3"/>
    <dgm:cxn modelId="{4AFB529D-4D51-41FC-B8F7-86F3FA59B38F}" type="presOf" srcId="{80A47DAD-F7A5-480F-8B38-130FA30BAC9B}" destId="{65A2C9FE-7968-4D37-AFF5-3094BCB75C27}" srcOrd="0" destOrd="0" presId="urn:microsoft.com/office/officeart/2005/8/layout/cycle3"/>
    <dgm:cxn modelId="{95456AA8-BCAD-44D6-8571-3FEB60D20F8A}" type="presOf" srcId="{5DE8FC96-7AFE-4BBA-8997-1225A16E6B43}" destId="{CBCD51F3-79B4-4B36-BAC6-8F3379CC5A7B}" srcOrd="0" destOrd="0" presId="urn:microsoft.com/office/officeart/2005/8/layout/cycle3"/>
    <dgm:cxn modelId="{CDA9A4AB-CEB1-421A-A95D-DDD855493B3A}" srcId="{3BA47889-AC8D-4BBA-818F-E73300DDC225}" destId="{200FEDBF-53FC-4DDB-A9D3-9D4A728193BE}" srcOrd="10" destOrd="0" parTransId="{6E444D12-1F73-484D-B9F2-728BD9426795}" sibTransId="{E0F5225C-F78C-42A9-B92B-608389C08F92}"/>
    <dgm:cxn modelId="{877BAEBE-04A1-4DFD-AE18-22DC36893A7F}" type="presOf" srcId="{6770CF9D-B805-4813-86FE-75005001E1AA}" destId="{F245C737-15D2-4816-ABB2-8DAF999752DD}" srcOrd="0" destOrd="0" presId="urn:microsoft.com/office/officeart/2005/8/layout/cycle3"/>
    <dgm:cxn modelId="{DC6E29C1-C018-45B8-B994-57442B6FF357}" type="presOf" srcId="{D2C0AA09-CE69-42FD-8342-1C05EF8A6F58}" destId="{52A195E1-8404-4D0D-BAC1-3F6704199BA5}" srcOrd="0" destOrd="0" presId="urn:microsoft.com/office/officeart/2005/8/layout/cycle3"/>
    <dgm:cxn modelId="{F95956C4-F687-421C-8917-B9743AF777F6}" srcId="{3BA47889-AC8D-4BBA-818F-E73300DDC225}" destId="{E9FB7D85-C54F-4FD5-8E78-3AFD2D29C2EF}" srcOrd="3" destOrd="0" parTransId="{8A719BD9-3307-4627-AC60-7824730D0A50}" sibTransId="{FC627099-54EB-47C7-AB26-ECEA6FFFF80E}"/>
    <dgm:cxn modelId="{269190C7-E0AC-47E4-AA36-709B09045FF5}" srcId="{3BA47889-AC8D-4BBA-818F-E73300DDC225}" destId="{2EC9FB56-02A5-41AF-841F-3E874AD649C2}" srcOrd="4" destOrd="0" parTransId="{BE5AFB12-8CDD-40C4-AB4A-ACA39DB28B93}" sibTransId="{E9A0BA78-2AC2-4B7F-B881-4C44EC9FF0C4}"/>
    <dgm:cxn modelId="{6B718AC8-3623-4E7B-A06E-E6E00F265DD1}" srcId="{3BA47889-AC8D-4BBA-818F-E73300DDC225}" destId="{D2C0AA09-CE69-42FD-8342-1C05EF8A6F58}" srcOrd="6" destOrd="0" parTransId="{5CAF61BF-C957-4808-A243-1E3E57340244}" sibTransId="{FC926546-D854-41CD-897F-B43079E4DBA8}"/>
    <dgm:cxn modelId="{131845D1-FCB8-45D2-B404-6E46E3E68C6D}" srcId="{3BA47889-AC8D-4BBA-818F-E73300DDC225}" destId="{273E77BF-DF63-4857-B621-245462FD05D2}" srcOrd="8" destOrd="0" parTransId="{E7D2179F-0E88-4822-A583-A57182F09BE9}" sibTransId="{50A831A8-E931-4F91-BD21-33A31E76B8FC}"/>
    <dgm:cxn modelId="{85D665D2-FBCE-4A5C-AE7B-E5B9400B7FF8}" type="presOf" srcId="{2EC9FB56-02A5-41AF-841F-3E874AD649C2}" destId="{51D7B2CC-D672-4F3D-ACC0-98EC0AC39245}" srcOrd="0" destOrd="0" presId="urn:microsoft.com/office/officeart/2005/8/layout/cycle3"/>
    <dgm:cxn modelId="{15ADE03E-0191-4B3E-9719-DF45F5750444}" type="presParOf" srcId="{AC106B73-1B5F-42E1-9D95-B307D118525E}" destId="{F7BBCCE5-0774-4CF0-8971-E0A69C92B1BE}" srcOrd="0" destOrd="0" presId="urn:microsoft.com/office/officeart/2005/8/layout/cycle3"/>
    <dgm:cxn modelId="{469B2098-B540-49E9-BF6B-851A98775E1C}" type="presParOf" srcId="{F7BBCCE5-0774-4CF0-8971-E0A69C92B1BE}" destId="{CBCD51F3-79B4-4B36-BAC6-8F3379CC5A7B}" srcOrd="0" destOrd="0" presId="urn:microsoft.com/office/officeart/2005/8/layout/cycle3"/>
    <dgm:cxn modelId="{F18F2B05-EBFD-44F3-B696-B32AD26CEA54}" type="presParOf" srcId="{F7BBCCE5-0774-4CF0-8971-E0A69C92B1BE}" destId="{DB4978AD-9295-4A7F-B055-132BE009ADBD}" srcOrd="1" destOrd="0" presId="urn:microsoft.com/office/officeart/2005/8/layout/cycle3"/>
    <dgm:cxn modelId="{74C85F46-F846-47A1-B876-757F98004831}" type="presParOf" srcId="{F7BBCCE5-0774-4CF0-8971-E0A69C92B1BE}" destId="{BC90B7B0-75E7-4229-B291-73294531FF25}" srcOrd="2" destOrd="0" presId="urn:microsoft.com/office/officeart/2005/8/layout/cycle3"/>
    <dgm:cxn modelId="{4B871640-6D01-4E9E-BB1B-598C17976555}" type="presParOf" srcId="{F7BBCCE5-0774-4CF0-8971-E0A69C92B1BE}" destId="{9F4B48A9-F04F-404A-9F8F-CBDB039F5154}" srcOrd="3" destOrd="0" presId="urn:microsoft.com/office/officeart/2005/8/layout/cycle3"/>
    <dgm:cxn modelId="{D0CD6744-5A90-42CC-90C0-C81E465432FF}" type="presParOf" srcId="{F7BBCCE5-0774-4CF0-8971-E0A69C92B1BE}" destId="{47EF22F1-C55C-4CF5-9C90-18B26B1A9E5F}" srcOrd="4" destOrd="0" presId="urn:microsoft.com/office/officeart/2005/8/layout/cycle3"/>
    <dgm:cxn modelId="{1A123CB9-4257-4F04-8D35-5B22AA6FEC31}" type="presParOf" srcId="{F7BBCCE5-0774-4CF0-8971-E0A69C92B1BE}" destId="{51D7B2CC-D672-4F3D-ACC0-98EC0AC39245}" srcOrd="5" destOrd="0" presId="urn:microsoft.com/office/officeart/2005/8/layout/cycle3"/>
    <dgm:cxn modelId="{D5892058-6746-4AED-8970-39803D722280}" type="presParOf" srcId="{F7BBCCE5-0774-4CF0-8971-E0A69C92B1BE}" destId="{65A2C9FE-7968-4D37-AFF5-3094BCB75C27}" srcOrd="6" destOrd="0" presId="urn:microsoft.com/office/officeart/2005/8/layout/cycle3"/>
    <dgm:cxn modelId="{0C6D9EC6-A712-43DC-8BA9-1E205E9AA784}" type="presParOf" srcId="{F7BBCCE5-0774-4CF0-8971-E0A69C92B1BE}" destId="{52A195E1-8404-4D0D-BAC1-3F6704199BA5}" srcOrd="7" destOrd="0" presId="urn:microsoft.com/office/officeart/2005/8/layout/cycle3"/>
    <dgm:cxn modelId="{DAAF0331-E86D-45AF-AA4E-71F260358000}" type="presParOf" srcId="{F7BBCCE5-0774-4CF0-8971-E0A69C92B1BE}" destId="{D55CAFC5-6923-4F8F-A58D-8B13AABAFDD4}" srcOrd="8" destOrd="0" presId="urn:microsoft.com/office/officeart/2005/8/layout/cycle3"/>
    <dgm:cxn modelId="{171560EC-C1D7-4261-A044-48BB6B410B28}" type="presParOf" srcId="{F7BBCCE5-0774-4CF0-8971-E0A69C92B1BE}" destId="{D1651D56-7C8B-4250-8083-EBE217DA9B71}" srcOrd="9" destOrd="0" presId="urn:microsoft.com/office/officeart/2005/8/layout/cycle3"/>
    <dgm:cxn modelId="{3C367CE0-B832-4780-B0EA-D29AD9A03035}" type="presParOf" srcId="{F7BBCCE5-0774-4CF0-8971-E0A69C92B1BE}" destId="{F245C737-15D2-4816-ABB2-8DAF999752DD}" srcOrd="10" destOrd="0" presId="urn:microsoft.com/office/officeart/2005/8/layout/cycle3"/>
    <dgm:cxn modelId="{6C0C4A8F-5B40-4F71-8953-6C58C7842D8D}" type="presParOf" srcId="{F7BBCCE5-0774-4CF0-8971-E0A69C92B1BE}" destId="{66327F9E-EF62-464E-8D43-4A602E58A8DF}" srcOrd="11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978AD-9295-4A7F-B055-132BE009ADBD}">
      <dsp:nvSpPr>
        <dsp:cNvPr id="0" name=""/>
        <dsp:cNvSpPr/>
      </dsp:nvSpPr>
      <dsp:spPr>
        <a:xfrm>
          <a:off x="2744419" y="-91279"/>
          <a:ext cx="6112576" cy="6112576"/>
        </a:xfrm>
        <a:prstGeom prst="circularArrow">
          <a:avLst>
            <a:gd name="adj1" fmla="val 5544"/>
            <a:gd name="adj2" fmla="val 330680"/>
            <a:gd name="adj3" fmla="val 14919927"/>
            <a:gd name="adj4" fmla="val 16721971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CD51F3-79B4-4B36-BAC6-8F3379CC5A7B}">
      <dsp:nvSpPr>
        <dsp:cNvPr id="0" name=""/>
        <dsp:cNvSpPr/>
      </dsp:nvSpPr>
      <dsp:spPr>
        <a:xfrm>
          <a:off x="5126602" y="2197"/>
          <a:ext cx="1348211" cy="6741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i="1" kern="1200"/>
            <a:t>Allah </a:t>
          </a:r>
          <a:r>
            <a:rPr lang="ar-SA" sz="600" b="1" i="1" kern="1200"/>
            <a:t>الله</a:t>
          </a:r>
          <a:endParaRPr lang="en-US" sz="600" kern="1200"/>
        </a:p>
      </dsp:txBody>
      <dsp:txXfrm>
        <a:off x="5159509" y="35104"/>
        <a:ext cx="1282397" cy="608291"/>
      </dsp:txXfrm>
    </dsp:sp>
    <dsp:sp modelId="{BC90B7B0-75E7-4229-B291-73294531FF25}">
      <dsp:nvSpPr>
        <dsp:cNvPr id="0" name=""/>
        <dsp:cNvSpPr/>
      </dsp:nvSpPr>
      <dsp:spPr>
        <a:xfrm>
          <a:off x="6535859" y="415993"/>
          <a:ext cx="1348211" cy="6741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/>
            <a:t>Kalimah Tayyibah </a:t>
          </a:r>
          <a:endParaRPr lang="en-US" sz="600" kern="1200"/>
        </a:p>
      </dsp:txBody>
      <dsp:txXfrm>
        <a:off x="6568766" y="448900"/>
        <a:ext cx="1282397" cy="608291"/>
      </dsp:txXfrm>
    </dsp:sp>
    <dsp:sp modelId="{9F4B48A9-F04F-404A-9F8F-CBDB039F5154}">
      <dsp:nvSpPr>
        <dsp:cNvPr id="0" name=""/>
        <dsp:cNvSpPr/>
      </dsp:nvSpPr>
      <dsp:spPr>
        <a:xfrm>
          <a:off x="7497687" y="1526001"/>
          <a:ext cx="1348211" cy="6741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/>
            <a:t>The oneness Of Allah </a:t>
          </a:r>
          <a:r>
            <a:rPr lang="ar-SA" sz="600" b="1" kern="1200"/>
            <a:t>توحيد</a:t>
          </a:r>
          <a:endParaRPr lang="en-US" sz="600" kern="1200"/>
        </a:p>
      </dsp:txBody>
      <dsp:txXfrm>
        <a:off x="7530594" y="1558908"/>
        <a:ext cx="1282397" cy="608291"/>
      </dsp:txXfrm>
    </dsp:sp>
    <dsp:sp modelId="{47EF22F1-C55C-4CF5-9C90-18B26B1A9E5F}">
      <dsp:nvSpPr>
        <dsp:cNvPr id="0" name=""/>
        <dsp:cNvSpPr/>
      </dsp:nvSpPr>
      <dsp:spPr>
        <a:xfrm>
          <a:off x="7706712" y="2979804"/>
          <a:ext cx="1348211" cy="6741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i="0" kern="1200"/>
            <a:t>Kalimah Shahadah</a:t>
          </a:r>
          <a:endParaRPr lang="en-US" sz="600" kern="1200"/>
        </a:p>
      </dsp:txBody>
      <dsp:txXfrm>
        <a:off x="7739619" y="3012711"/>
        <a:ext cx="1282397" cy="608291"/>
      </dsp:txXfrm>
    </dsp:sp>
    <dsp:sp modelId="{51D7B2CC-D672-4F3D-ACC0-98EC0AC39245}">
      <dsp:nvSpPr>
        <dsp:cNvPr id="0" name=""/>
        <dsp:cNvSpPr/>
      </dsp:nvSpPr>
      <dsp:spPr>
        <a:xfrm>
          <a:off x="7096571" y="4315828"/>
          <a:ext cx="1348211" cy="6741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i="1" kern="1200"/>
            <a:t>Allah </a:t>
          </a:r>
          <a:r>
            <a:rPr lang="en-US" sz="600" b="0" i="1" kern="1200"/>
            <a:t>, </a:t>
          </a:r>
          <a:r>
            <a:rPr lang="en-US" sz="600" b="1" i="1" kern="1200"/>
            <a:t>the Sustainer </a:t>
          </a:r>
          <a:r>
            <a:rPr lang="ar-SA" sz="600" b="1" i="1" kern="1200"/>
            <a:t>ٱللَّهُ ٱلصَّمَدُ</a:t>
          </a:r>
          <a:endParaRPr lang="en-US" sz="600" kern="1200"/>
        </a:p>
      </dsp:txBody>
      <dsp:txXfrm>
        <a:off x="7129478" y="4348735"/>
        <a:ext cx="1282397" cy="608291"/>
      </dsp:txXfrm>
    </dsp:sp>
    <dsp:sp modelId="{65A2C9FE-7968-4D37-AFF5-3094BCB75C27}">
      <dsp:nvSpPr>
        <dsp:cNvPr id="0" name=""/>
        <dsp:cNvSpPr/>
      </dsp:nvSpPr>
      <dsp:spPr>
        <a:xfrm>
          <a:off x="5860978" y="5109895"/>
          <a:ext cx="1348211" cy="6741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i="0" kern="1200"/>
            <a:t>Creation of Allah </a:t>
          </a:r>
          <a:r>
            <a:rPr lang="ar-SA" sz="600" b="1" i="0" kern="1200"/>
            <a:t>هَٰذَا خَلۡقُ ٱللَّهِ</a:t>
          </a:r>
          <a:endParaRPr lang="en-US" sz="600" kern="1200"/>
        </a:p>
      </dsp:txBody>
      <dsp:txXfrm>
        <a:off x="5893885" y="5142802"/>
        <a:ext cx="1282397" cy="608291"/>
      </dsp:txXfrm>
    </dsp:sp>
    <dsp:sp modelId="{52A195E1-8404-4D0D-BAC1-3F6704199BA5}">
      <dsp:nvSpPr>
        <dsp:cNvPr id="0" name=""/>
        <dsp:cNvSpPr/>
      </dsp:nvSpPr>
      <dsp:spPr>
        <a:xfrm>
          <a:off x="4392226" y="5109895"/>
          <a:ext cx="1348211" cy="6741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i="1" kern="1200"/>
            <a:t>Creator ( </a:t>
          </a:r>
          <a:r>
            <a:rPr lang="en-US" sz="600" b="1" i="1" kern="1200">
              <a:hlinkClick xmlns:r="http://schemas.openxmlformats.org/officeDocument/2006/relationships" r:id="rId1"/>
            </a:rPr>
            <a:t>al-Khaaliq</a:t>
          </a:r>
          <a:r>
            <a:rPr lang="en-US" sz="600" b="1" i="1" kern="1200"/>
            <a:t> ) </a:t>
          </a:r>
          <a:r>
            <a:rPr lang="ar-SA" sz="600" b="1" i="1" kern="1200"/>
            <a:t>ٱلْخَالِقُ</a:t>
          </a:r>
          <a:endParaRPr lang="en-US" sz="600" kern="1200"/>
        </a:p>
      </dsp:txBody>
      <dsp:txXfrm>
        <a:off x="4425133" y="5142802"/>
        <a:ext cx="1282397" cy="608291"/>
      </dsp:txXfrm>
    </dsp:sp>
    <dsp:sp modelId="{D55CAFC5-6923-4F8F-A58D-8B13AABAFDD4}">
      <dsp:nvSpPr>
        <dsp:cNvPr id="0" name=""/>
        <dsp:cNvSpPr/>
      </dsp:nvSpPr>
      <dsp:spPr>
        <a:xfrm>
          <a:off x="3156633" y="4315828"/>
          <a:ext cx="1348211" cy="6741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i="0" kern="1200"/>
            <a:t>AR- RAHMAAN </a:t>
          </a:r>
          <a:r>
            <a:rPr lang="ar-SA" sz="600" b="1" i="0" kern="1200"/>
            <a:t>ٱلْرَّحْمَـانُ ( </a:t>
          </a:r>
          <a:r>
            <a:rPr lang="en-US" sz="600" b="1" i="0" kern="1200"/>
            <a:t>The Beneficent )</a:t>
          </a:r>
          <a:endParaRPr lang="en-US" sz="600" kern="1200"/>
        </a:p>
      </dsp:txBody>
      <dsp:txXfrm>
        <a:off x="3189540" y="4348735"/>
        <a:ext cx="1282397" cy="608291"/>
      </dsp:txXfrm>
    </dsp:sp>
    <dsp:sp modelId="{D1651D56-7C8B-4250-8083-EBE217DA9B71}">
      <dsp:nvSpPr>
        <dsp:cNvPr id="0" name=""/>
        <dsp:cNvSpPr/>
      </dsp:nvSpPr>
      <dsp:spPr>
        <a:xfrm>
          <a:off x="2546491" y="2979804"/>
          <a:ext cx="1348211" cy="6741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i="1" kern="1200"/>
            <a:t>Human </a:t>
          </a:r>
          <a:r>
            <a:rPr lang="ar-SA" sz="600" b="1" i="1" kern="1200"/>
            <a:t>بشر</a:t>
          </a:r>
          <a:endParaRPr lang="en-US" sz="600" kern="1200"/>
        </a:p>
      </dsp:txBody>
      <dsp:txXfrm>
        <a:off x="2579398" y="3012711"/>
        <a:ext cx="1282397" cy="608291"/>
      </dsp:txXfrm>
    </dsp:sp>
    <dsp:sp modelId="{F245C737-15D2-4816-ABB2-8DAF999752DD}">
      <dsp:nvSpPr>
        <dsp:cNvPr id="0" name=""/>
        <dsp:cNvSpPr/>
      </dsp:nvSpPr>
      <dsp:spPr>
        <a:xfrm>
          <a:off x="2755516" y="1526001"/>
          <a:ext cx="1348211" cy="6741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i="1" kern="1200"/>
            <a:t>faith ( Iman ) BELIEVES </a:t>
          </a:r>
          <a:r>
            <a:rPr lang="ar-SA" sz="600" b="1" i="1" kern="1200"/>
            <a:t>إِيمَان</a:t>
          </a:r>
          <a:endParaRPr lang="en-US" sz="600" kern="1200"/>
        </a:p>
      </dsp:txBody>
      <dsp:txXfrm>
        <a:off x="2788423" y="1558908"/>
        <a:ext cx="1282397" cy="608291"/>
      </dsp:txXfrm>
    </dsp:sp>
    <dsp:sp modelId="{66327F9E-EF62-464E-8D43-4A602E58A8DF}">
      <dsp:nvSpPr>
        <dsp:cNvPr id="0" name=""/>
        <dsp:cNvSpPr/>
      </dsp:nvSpPr>
      <dsp:spPr>
        <a:xfrm>
          <a:off x="3717344" y="415993"/>
          <a:ext cx="1348211" cy="6741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i="1" kern="1200"/>
            <a:t>Prophet and Messenger (nabi, </a:t>
          </a:r>
          <a:r>
            <a:rPr lang="ar-SA" sz="600" b="1" i="1" kern="1200"/>
            <a:t>نبی ) </a:t>
          </a:r>
          <a:r>
            <a:rPr lang="en-US" sz="600" b="1" i="1" kern="1200"/>
            <a:t> and( rasul, </a:t>
          </a:r>
          <a:r>
            <a:rPr lang="ar-SA" sz="600" b="1" i="1" kern="1200"/>
            <a:t>رسول )</a:t>
          </a:r>
          <a:endParaRPr lang="en-US" sz="600" kern="1200"/>
        </a:p>
      </dsp:txBody>
      <dsp:txXfrm>
        <a:off x="3750251" y="448900"/>
        <a:ext cx="1282397" cy="608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8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61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66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9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5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9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2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3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1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7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26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16" r:id="rId6"/>
    <p:sldLayoutId id="2147483712" r:id="rId7"/>
    <p:sldLayoutId id="2147483713" r:id="rId8"/>
    <p:sldLayoutId id="2147483714" r:id="rId9"/>
    <p:sldLayoutId id="2147483715" r:id="rId10"/>
    <p:sldLayoutId id="214748371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extBox 15">
            <a:extLst>
              <a:ext uri="{FF2B5EF4-FFF2-40B4-BE49-F238E27FC236}">
                <a16:creationId xmlns:a16="http://schemas.microsoft.com/office/drawing/2014/main" id="{286B6B37-4597-9360-0ECF-EF872DC27E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8951501"/>
              </p:ext>
            </p:extLst>
          </p:nvPr>
        </p:nvGraphicFramePr>
        <p:xfrm>
          <a:off x="255639" y="363794"/>
          <a:ext cx="11601416" cy="578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6837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&#10;&#10;Description automatically generated">
            <a:extLst>
              <a:ext uri="{FF2B5EF4-FFF2-40B4-BE49-F238E27FC236}">
                <a16:creationId xmlns:a16="http://schemas.microsoft.com/office/drawing/2014/main" id="{5A18B7C0-0B0C-926B-DDB7-08B7F267B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98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20BAE8E8-58E6-1747-736F-1ABC356F7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99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id="{EA731F39-2539-2080-5484-E2A1F2214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48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53A26B2C-C4CD-2D39-FA5E-4B4ED7957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80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2687DC1-641D-998E-A551-AF80FB685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81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F53011-7FFB-8D8B-EE6A-DBA6ADF39CDA}"/>
              </a:ext>
            </a:extLst>
          </p:cNvPr>
          <p:cNvSpPr txBox="1"/>
          <p:nvPr/>
        </p:nvSpPr>
        <p:spPr>
          <a:xfrm>
            <a:off x="1507958" y="818147"/>
            <a:ext cx="89033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dirty="0">
                <a:solidFill>
                  <a:schemeClr val="accent1"/>
                </a:solidFill>
              </a:rPr>
              <a:t>Test of the first two weeks </a:t>
            </a:r>
          </a:p>
        </p:txBody>
      </p:sp>
    </p:spTree>
    <p:extLst>
      <p:ext uri="{BB962C8B-B14F-4D97-AF65-F5344CB8AC3E}">
        <p14:creationId xmlns:p14="http://schemas.microsoft.com/office/powerpoint/2010/main" val="885683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E284DE-AB43-1296-3166-892F44A3A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73183" y="173181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0000"/>
                </a:schemeClr>
              </a:gs>
              <a:gs pos="26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0E940-D5D8-A37C-A431-1458486C8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5" y="701964"/>
            <a:ext cx="5370950" cy="3640303"/>
          </a:xfrm>
        </p:spPr>
        <p:txBody>
          <a:bodyPr anchor="t">
            <a:normAutofit/>
          </a:bodyPr>
          <a:lstStyle/>
          <a:p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F31D7-2E8A-3907-D989-D53027D4E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90" y="5253050"/>
            <a:ext cx="3888419" cy="969264"/>
          </a:xfrm>
        </p:spPr>
        <p:txBody>
          <a:bodyPr anchor="t">
            <a:normAutofit/>
          </a:bodyPr>
          <a:lstStyle/>
          <a:p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32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-up of a sign">
            <a:extLst>
              <a:ext uri="{FF2B5EF4-FFF2-40B4-BE49-F238E27FC236}">
                <a16:creationId xmlns:a16="http://schemas.microsoft.com/office/drawing/2014/main" id="{3E26D673-EEA3-E057-BF6F-F32B9D98A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5" y="238330"/>
            <a:ext cx="11102014" cy="622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05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creen&#10;&#10;Description automatically generated">
            <a:extLst>
              <a:ext uri="{FF2B5EF4-FFF2-40B4-BE49-F238E27FC236}">
                <a16:creationId xmlns:a16="http://schemas.microsoft.com/office/drawing/2014/main" id="{D4732071-94B1-742A-DC1B-9F59A62A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87" y="367748"/>
            <a:ext cx="10525540" cy="57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6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&#10;&#10;Description automatically generated">
            <a:extLst>
              <a:ext uri="{FF2B5EF4-FFF2-40B4-BE49-F238E27FC236}">
                <a16:creationId xmlns:a16="http://schemas.microsoft.com/office/drawing/2014/main" id="{2306D822-C6FE-7563-C81F-C540274F4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8" y="685800"/>
            <a:ext cx="11280913" cy="517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7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613E85F7-1DC6-9C5E-6F6E-911012840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3" y="387625"/>
            <a:ext cx="11171582" cy="558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37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F5443615-9B78-383A-F70C-2ADAF4E6E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13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text on a white background&#10;&#10;Description automatically generated">
            <a:extLst>
              <a:ext uri="{FF2B5EF4-FFF2-40B4-BE49-F238E27FC236}">
                <a16:creationId xmlns:a16="http://schemas.microsoft.com/office/drawing/2014/main" id="{1E719305-99ED-32ED-6CD1-BAE8C53DF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35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CC79B301-7B47-36E0-068B-07B3035BA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69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id="{4F2EA38E-E4F9-503C-BEEC-75D42B41B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5566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63</Words>
  <Application>Microsoft Office PowerPoint</Application>
  <PresentationFormat>Widescreen</PresentationFormat>
  <Paragraphs>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Grandview Display</vt:lpstr>
      <vt:lpstr>Neue Haas Grotesk Text Pro</vt:lpstr>
      <vt:lpstr>DashVTI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burhan ASHOORY</dc:creator>
  <cp:lastModifiedBy>burhan ASHOORY</cp:lastModifiedBy>
  <cp:revision>11</cp:revision>
  <dcterms:created xsi:type="dcterms:W3CDTF">2024-12-12T21:44:13Z</dcterms:created>
  <dcterms:modified xsi:type="dcterms:W3CDTF">2024-12-14T02:25:02Z</dcterms:modified>
</cp:coreProperties>
</file>