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5" r:id="rId3"/>
    <p:sldId id="303" r:id="rId4"/>
    <p:sldId id="301" r:id="rId5"/>
    <p:sldId id="306" r:id="rId6"/>
    <p:sldId id="294" r:id="rId7"/>
    <p:sldId id="258" r:id="rId8"/>
    <p:sldId id="260" r:id="rId9"/>
    <p:sldId id="295" r:id="rId10"/>
    <p:sldId id="304" r:id="rId11"/>
    <p:sldId id="261" r:id="rId12"/>
    <p:sldId id="259" r:id="rId13"/>
    <p:sldId id="2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C9C7C-FE4C-A7D4-E1AE-75AD7D55E0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C0747B-F7EE-CEBB-D6B2-6B558B7650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D8FE79-5671-7D4E-23E4-953C44AD07B2}"/>
              </a:ext>
            </a:extLst>
          </p:cNvPr>
          <p:cNvSpPr>
            <a:spLocks noGrp="1"/>
          </p:cNvSpPr>
          <p:nvPr>
            <p:ph type="dt" sz="half" idx="10"/>
          </p:nvPr>
        </p:nvSpPr>
        <p:spPr/>
        <p:txBody>
          <a:bodyPr/>
          <a:lstStyle/>
          <a:p>
            <a:fld id="{6E6053BD-E73F-4684-89DF-CF972A897CDE}" type="datetimeFigureOut">
              <a:rPr lang="en-US" smtClean="0"/>
              <a:t>12/13/2024</a:t>
            </a:fld>
            <a:endParaRPr lang="en-US"/>
          </a:p>
        </p:txBody>
      </p:sp>
      <p:sp>
        <p:nvSpPr>
          <p:cNvPr id="5" name="Footer Placeholder 4">
            <a:extLst>
              <a:ext uri="{FF2B5EF4-FFF2-40B4-BE49-F238E27FC236}">
                <a16:creationId xmlns:a16="http://schemas.microsoft.com/office/drawing/2014/main" id="{E3D79194-864B-6866-85A0-B480BB1425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EC526-CD01-907B-BC29-27BA8870CC40}"/>
              </a:ext>
            </a:extLst>
          </p:cNvPr>
          <p:cNvSpPr>
            <a:spLocks noGrp="1"/>
          </p:cNvSpPr>
          <p:nvPr>
            <p:ph type="sldNum" sz="quarter" idx="12"/>
          </p:nvPr>
        </p:nvSpPr>
        <p:spPr/>
        <p:txBody>
          <a:bodyPr/>
          <a:lstStyle/>
          <a:p>
            <a:fld id="{4793EF04-CAAA-4CB8-B2A2-AB9AE50A9563}" type="slidenum">
              <a:rPr lang="en-US" smtClean="0"/>
              <a:t>‹#›</a:t>
            </a:fld>
            <a:endParaRPr lang="en-US"/>
          </a:p>
        </p:txBody>
      </p:sp>
    </p:spTree>
    <p:extLst>
      <p:ext uri="{BB962C8B-B14F-4D97-AF65-F5344CB8AC3E}">
        <p14:creationId xmlns:p14="http://schemas.microsoft.com/office/powerpoint/2010/main" val="801432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F086-1C1F-49CF-CFD9-7FDF5B0372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347235-3B46-35A0-0EFF-E4D71A4A5F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B28361-F3DC-BD25-A18A-E38D80A4D8E2}"/>
              </a:ext>
            </a:extLst>
          </p:cNvPr>
          <p:cNvSpPr>
            <a:spLocks noGrp="1"/>
          </p:cNvSpPr>
          <p:nvPr>
            <p:ph type="dt" sz="half" idx="10"/>
          </p:nvPr>
        </p:nvSpPr>
        <p:spPr/>
        <p:txBody>
          <a:bodyPr/>
          <a:lstStyle/>
          <a:p>
            <a:fld id="{6E6053BD-E73F-4684-89DF-CF972A897CDE}" type="datetimeFigureOut">
              <a:rPr lang="en-US" smtClean="0"/>
              <a:t>12/13/2024</a:t>
            </a:fld>
            <a:endParaRPr lang="en-US"/>
          </a:p>
        </p:txBody>
      </p:sp>
      <p:sp>
        <p:nvSpPr>
          <p:cNvPr id="5" name="Footer Placeholder 4">
            <a:extLst>
              <a:ext uri="{FF2B5EF4-FFF2-40B4-BE49-F238E27FC236}">
                <a16:creationId xmlns:a16="http://schemas.microsoft.com/office/drawing/2014/main" id="{B70DA5F5-3CC3-002B-E8DA-2A9F8C9358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991A9-94D7-A5F0-8B86-F77574BEDAD2}"/>
              </a:ext>
            </a:extLst>
          </p:cNvPr>
          <p:cNvSpPr>
            <a:spLocks noGrp="1"/>
          </p:cNvSpPr>
          <p:nvPr>
            <p:ph type="sldNum" sz="quarter" idx="12"/>
          </p:nvPr>
        </p:nvSpPr>
        <p:spPr/>
        <p:txBody>
          <a:bodyPr/>
          <a:lstStyle/>
          <a:p>
            <a:fld id="{4793EF04-CAAA-4CB8-B2A2-AB9AE50A9563}" type="slidenum">
              <a:rPr lang="en-US" smtClean="0"/>
              <a:t>‹#›</a:t>
            </a:fld>
            <a:endParaRPr lang="en-US"/>
          </a:p>
        </p:txBody>
      </p:sp>
    </p:spTree>
    <p:extLst>
      <p:ext uri="{BB962C8B-B14F-4D97-AF65-F5344CB8AC3E}">
        <p14:creationId xmlns:p14="http://schemas.microsoft.com/office/powerpoint/2010/main" val="1823239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54D62E-CE76-4A7B-3B1F-911B3C05A2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CCED07-CE6E-4D26-A83E-8607B58AFC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0CEBC8-9E23-AA3B-6639-6F2902019D62}"/>
              </a:ext>
            </a:extLst>
          </p:cNvPr>
          <p:cNvSpPr>
            <a:spLocks noGrp="1"/>
          </p:cNvSpPr>
          <p:nvPr>
            <p:ph type="dt" sz="half" idx="10"/>
          </p:nvPr>
        </p:nvSpPr>
        <p:spPr/>
        <p:txBody>
          <a:bodyPr/>
          <a:lstStyle/>
          <a:p>
            <a:fld id="{6E6053BD-E73F-4684-89DF-CF972A897CDE}" type="datetimeFigureOut">
              <a:rPr lang="en-US" smtClean="0"/>
              <a:t>12/13/2024</a:t>
            </a:fld>
            <a:endParaRPr lang="en-US"/>
          </a:p>
        </p:txBody>
      </p:sp>
      <p:sp>
        <p:nvSpPr>
          <p:cNvPr id="5" name="Footer Placeholder 4">
            <a:extLst>
              <a:ext uri="{FF2B5EF4-FFF2-40B4-BE49-F238E27FC236}">
                <a16:creationId xmlns:a16="http://schemas.microsoft.com/office/drawing/2014/main" id="{BB16F43E-66DA-BCE9-7D2B-5F523E8925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2FC035-2074-5D50-1ADE-933A46ECF03B}"/>
              </a:ext>
            </a:extLst>
          </p:cNvPr>
          <p:cNvSpPr>
            <a:spLocks noGrp="1"/>
          </p:cNvSpPr>
          <p:nvPr>
            <p:ph type="sldNum" sz="quarter" idx="12"/>
          </p:nvPr>
        </p:nvSpPr>
        <p:spPr/>
        <p:txBody>
          <a:bodyPr/>
          <a:lstStyle/>
          <a:p>
            <a:fld id="{4793EF04-CAAA-4CB8-B2A2-AB9AE50A9563}" type="slidenum">
              <a:rPr lang="en-US" smtClean="0"/>
              <a:t>‹#›</a:t>
            </a:fld>
            <a:endParaRPr lang="en-US"/>
          </a:p>
        </p:txBody>
      </p:sp>
    </p:spTree>
    <p:extLst>
      <p:ext uri="{BB962C8B-B14F-4D97-AF65-F5344CB8AC3E}">
        <p14:creationId xmlns:p14="http://schemas.microsoft.com/office/powerpoint/2010/main" val="1439608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CB4B4-6D2E-0A71-706B-816C62F2EC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C1B8C8-C588-3B1C-DC28-E867D3DB0E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81C4D1-E0CE-BA3E-9212-B850A23BB7FD}"/>
              </a:ext>
            </a:extLst>
          </p:cNvPr>
          <p:cNvSpPr>
            <a:spLocks noGrp="1"/>
          </p:cNvSpPr>
          <p:nvPr>
            <p:ph type="dt" sz="half" idx="10"/>
          </p:nvPr>
        </p:nvSpPr>
        <p:spPr/>
        <p:txBody>
          <a:bodyPr/>
          <a:lstStyle/>
          <a:p>
            <a:fld id="{6E6053BD-E73F-4684-89DF-CF972A897CDE}" type="datetimeFigureOut">
              <a:rPr lang="en-US" smtClean="0"/>
              <a:t>12/13/2024</a:t>
            </a:fld>
            <a:endParaRPr lang="en-US"/>
          </a:p>
        </p:txBody>
      </p:sp>
      <p:sp>
        <p:nvSpPr>
          <p:cNvPr id="5" name="Footer Placeholder 4">
            <a:extLst>
              <a:ext uri="{FF2B5EF4-FFF2-40B4-BE49-F238E27FC236}">
                <a16:creationId xmlns:a16="http://schemas.microsoft.com/office/drawing/2014/main" id="{1EDF4C84-08C1-04EF-91CC-2FE581B030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405E61-8634-99A5-2A61-9EEC988753A9}"/>
              </a:ext>
            </a:extLst>
          </p:cNvPr>
          <p:cNvSpPr>
            <a:spLocks noGrp="1"/>
          </p:cNvSpPr>
          <p:nvPr>
            <p:ph type="sldNum" sz="quarter" idx="12"/>
          </p:nvPr>
        </p:nvSpPr>
        <p:spPr/>
        <p:txBody>
          <a:bodyPr/>
          <a:lstStyle/>
          <a:p>
            <a:fld id="{4793EF04-CAAA-4CB8-B2A2-AB9AE50A9563}" type="slidenum">
              <a:rPr lang="en-US" smtClean="0"/>
              <a:t>‹#›</a:t>
            </a:fld>
            <a:endParaRPr lang="en-US"/>
          </a:p>
        </p:txBody>
      </p:sp>
    </p:spTree>
    <p:extLst>
      <p:ext uri="{BB962C8B-B14F-4D97-AF65-F5344CB8AC3E}">
        <p14:creationId xmlns:p14="http://schemas.microsoft.com/office/powerpoint/2010/main" val="654750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C5DE5-8BF3-A419-A0B9-CDC993A471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381C36-E646-A640-00C9-675A7F0586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A4A692-39A6-E936-722E-BA4370A30A50}"/>
              </a:ext>
            </a:extLst>
          </p:cNvPr>
          <p:cNvSpPr>
            <a:spLocks noGrp="1"/>
          </p:cNvSpPr>
          <p:nvPr>
            <p:ph type="dt" sz="half" idx="10"/>
          </p:nvPr>
        </p:nvSpPr>
        <p:spPr/>
        <p:txBody>
          <a:bodyPr/>
          <a:lstStyle/>
          <a:p>
            <a:fld id="{6E6053BD-E73F-4684-89DF-CF972A897CDE}" type="datetimeFigureOut">
              <a:rPr lang="en-US" smtClean="0"/>
              <a:t>12/13/2024</a:t>
            </a:fld>
            <a:endParaRPr lang="en-US"/>
          </a:p>
        </p:txBody>
      </p:sp>
      <p:sp>
        <p:nvSpPr>
          <p:cNvPr id="5" name="Footer Placeholder 4">
            <a:extLst>
              <a:ext uri="{FF2B5EF4-FFF2-40B4-BE49-F238E27FC236}">
                <a16:creationId xmlns:a16="http://schemas.microsoft.com/office/drawing/2014/main" id="{B460C08A-8D41-7634-A738-9BE239884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0245E-8DD9-3114-D38C-CF020230AC1B}"/>
              </a:ext>
            </a:extLst>
          </p:cNvPr>
          <p:cNvSpPr>
            <a:spLocks noGrp="1"/>
          </p:cNvSpPr>
          <p:nvPr>
            <p:ph type="sldNum" sz="quarter" idx="12"/>
          </p:nvPr>
        </p:nvSpPr>
        <p:spPr/>
        <p:txBody>
          <a:bodyPr/>
          <a:lstStyle/>
          <a:p>
            <a:fld id="{4793EF04-CAAA-4CB8-B2A2-AB9AE50A9563}" type="slidenum">
              <a:rPr lang="en-US" smtClean="0"/>
              <a:t>‹#›</a:t>
            </a:fld>
            <a:endParaRPr lang="en-US"/>
          </a:p>
        </p:txBody>
      </p:sp>
    </p:spTree>
    <p:extLst>
      <p:ext uri="{BB962C8B-B14F-4D97-AF65-F5344CB8AC3E}">
        <p14:creationId xmlns:p14="http://schemas.microsoft.com/office/powerpoint/2010/main" val="724915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282E5-DA59-2CFF-8DDB-13D291E69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A8A7DE-EF05-1B22-869D-2BF861EC77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0C4DA2-0AE8-A990-91B2-7EEFB87501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0346E4-64B3-1E79-8BD4-D33E9D41C778}"/>
              </a:ext>
            </a:extLst>
          </p:cNvPr>
          <p:cNvSpPr>
            <a:spLocks noGrp="1"/>
          </p:cNvSpPr>
          <p:nvPr>
            <p:ph type="dt" sz="half" idx="10"/>
          </p:nvPr>
        </p:nvSpPr>
        <p:spPr/>
        <p:txBody>
          <a:bodyPr/>
          <a:lstStyle/>
          <a:p>
            <a:fld id="{6E6053BD-E73F-4684-89DF-CF972A897CDE}" type="datetimeFigureOut">
              <a:rPr lang="en-US" smtClean="0"/>
              <a:t>12/13/2024</a:t>
            </a:fld>
            <a:endParaRPr lang="en-US"/>
          </a:p>
        </p:txBody>
      </p:sp>
      <p:sp>
        <p:nvSpPr>
          <p:cNvPr id="6" name="Footer Placeholder 5">
            <a:extLst>
              <a:ext uri="{FF2B5EF4-FFF2-40B4-BE49-F238E27FC236}">
                <a16:creationId xmlns:a16="http://schemas.microsoft.com/office/drawing/2014/main" id="{FD2189AC-6FD6-9B5B-921C-0148745D94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EC21F7-5D71-37FC-EBC8-B3C1D96EBFF7}"/>
              </a:ext>
            </a:extLst>
          </p:cNvPr>
          <p:cNvSpPr>
            <a:spLocks noGrp="1"/>
          </p:cNvSpPr>
          <p:nvPr>
            <p:ph type="sldNum" sz="quarter" idx="12"/>
          </p:nvPr>
        </p:nvSpPr>
        <p:spPr/>
        <p:txBody>
          <a:bodyPr/>
          <a:lstStyle/>
          <a:p>
            <a:fld id="{4793EF04-CAAA-4CB8-B2A2-AB9AE50A9563}" type="slidenum">
              <a:rPr lang="en-US" smtClean="0"/>
              <a:t>‹#›</a:t>
            </a:fld>
            <a:endParaRPr lang="en-US"/>
          </a:p>
        </p:txBody>
      </p:sp>
    </p:spTree>
    <p:extLst>
      <p:ext uri="{BB962C8B-B14F-4D97-AF65-F5344CB8AC3E}">
        <p14:creationId xmlns:p14="http://schemas.microsoft.com/office/powerpoint/2010/main" val="61106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07B3-77A8-F989-AD11-1BAA9C1E72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3D2F7F-76E0-8E48-4B24-423D0F5978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4FE7ED-2011-4D45-44B6-93682EF283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E6B2CF-B7D7-DA4D-1075-C589BD1F76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06A199-E3A5-366F-518A-9ED827D91F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1D3DCC-5798-344C-261E-D3A01D6D0667}"/>
              </a:ext>
            </a:extLst>
          </p:cNvPr>
          <p:cNvSpPr>
            <a:spLocks noGrp="1"/>
          </p:cNvSpPr>
          <p:nvPr>
            <p:ph type="dt" sz="half" idx="10"/>
          </p:nvPr>
        </p:nvSpPr>
        <p:spPr/>
        <p:txBody>
          <a:bodyPr/>
          <a:lstStyle/>
          <a:p>
            <a:fld id="{6E6053BD-E73F-4684-89DF-CF972A897CDE}" type="datetimeFigureOut">
              <a:rPr lang="en-US" smtClean="0"/>
              <a:t>12/13/2024</a:t>
            </a:fld>
            <a:endParaRPr lang="en-US"/>
          </a:p>
        </p:txBody>
      </p:sp>
      <p:sp>
        <p:nvSpPr>
          <p:cNvPr id="8" name="Footer Placeholder 7">
            <a:extLst>
              <a:ext uri="{FF2B5EF4-FFF2-40B4-BE49-F238E27FC236}">
                <a16:creationId xmlns:a16="http://schemas.microsoft.com/office/drawing/2014/main" id="{63BD9807-8728-66F5-C2D9-F89CEE95C9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9C477F-092B-3EFD-CAD6-027379BBE278}"/>
              </a:ext>
            </a:extLst>
          </p:cNvPr>
          <p:cNvSpPr>
            <a:spLocks noGrp="1"/>
          </p:cNvSpPr>
          <p:nvPr>
            <p:ph type="sldNum" sz="quarter" idx="12"/>
          </p:nvPr>
        </p:nvSpPr>
        <p:spPr/>
        <p:txBody>
          <a:bodyPr/>
          <a:lstStyle/>
          <a:p>
            <a:fld id="{4793EF04-CAAA-4CB8-B2A2-AB9AE50A9563}" type="slidenum">
              <a:rPr lang="en-US" smtClean="0"/>
              <a:t>‹#›</a:t>
            </a:fld>
            <a:endParaRPr lang="en-US"/>
          </a:p>
        </p:txBody>
      </p:sp>
    </p:spTree>
    <p:extLst>
      <p:ext uri="{BB962C8B-B14F-4D97-AF65-F5344CB8AC3E}">
        <p14:creationId xmlns:p14="http://schemas.microsoft.com/office/powerpoint/2010/main" val="5709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37FD4-9C08-2F66-73F3-980C797E1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2357A2-F2DB-8087-6273-4B994F755E82}"/>
              </a:ext>
            </a:extLst>
          </p:cNvPr>
          <p:cNvSpPr>
            <a:spLocks noGrp="1"/>
          </p:cNvSpPr>
          <p:nvPr>
            <p:ph type="dt" sz="half" idx="10"/>
          </p:nvPr>
        </p:nvSpPr>
        <p:spPr/>
        <p:txBody>
          <a:bodyPr/>
          <a:lstStyle/>
          <a:p>
            <a:fld id="{6E6053BD-E73F-4684-89DF-CF972A897CDE}" type="datetimeFigureOut">
              <a:rPr lang="en-US" smtClean="0"/>
              <a:t>12/13/2024</a:t>
            </a:fld>
            <a:endParaRPr lang="en-US"/>
          </a:p>
        </p:txBody>
      </p:sp>
      <p:sp>
        <p:nvSpPr>
          <p:cNvPr id="4" name="Footer Placeholder 3">
            <a:extLst>
              <a:ext uri="{FF2B5EF4-FFF2-40B4-BE49-F238E27FC236}">
                <a16:creationId xmlns:a16="http://schemas.microsoft.com/office/drawing/2014/main" id="{66CD629F-2C1C-D651-F3D0-176A06D6F5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EACFA6-FC68-3A78-2CA6-9190CDB621C8}"/>
              </a:ext>
            </a:extLst>
          </p:cNvPr>
          <p:cNvSpPr>
            <a:spLocks noGrp="1"/>
          </p:cNvSpPr>
          <p:nvPr>
            <p:ph type="sldNum" sz="quarter" idx="12"/>
          </p:nvPr>
        </p:nvSpPr>
        <p:spPr/>
        <p:txBody>
          <a:bodyPr/>
          <a:lstStyle/>
          <a:p>
            <a:fld id="{4793EF04-CAAA-4CB8-B2A2-AB9AE50A9563}" type="slidenum">
              <a:rPr lang="en-US" smtClean="0"/>
              <a:t>‹#›</a:t>
            </a:fld>
            <a:endParaRPr lang="en-US"/>
          </a:p>
        </p:txBody>
      </p:sp>
    </p:spTree>
    <p:extLst>
      <p:ext uri="{BB962C8B-B14F-4D97-AF65-F5344CB8AC3E}">
        <p14:creationId xmlns:p14="http://schemas.microsoft.com/office/powerpoint/2010/main" val="388582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AC230D-21CD-CE2B-C364-76F12FBC6549}"/>
              </a:ext>
            </a:extLst>
          </p:cNvPr>
          <p:cNvSpPr>
            <a:spLocks noGrp="1"/>
          </p:cNvSpPr>
          <p:nvPr>
            <p:ph type="dt" sz="half" idx="10"/>
          </p:nvPr>
        </p:nvSpPr>
        <p:spPr/>
        <p:txBody>
          <a:bodyPr/>
          <a:lstStyle/>
          <a:p>
            <a:fld id="{6E6053BD-E73F-4684-89DF-CF972A897CDE}" type="datetimeFigureOut">
              <a:rPr lang="en-US" smtClean="0"/>
              <a:t>12/13/2024</a:t>
            </a:fld>
            <a:endParaRPr lang="en-US"/>
          </a:p>
        </p:txBody>
      </p:sp>
      <p:sp>
        <p:nvSpPr>
          <p:cNvPr id="3" name="Footer Placeholder 2">
            <a:extLst>
              <a:ext uri="{FF2B5EF4-FFF2-40B4-BE49-F238E27FC236}">
                <a16:creationId xmlns:a16="http://schemas.microsoft.com/office/drawing/2014/main" id="{639EDE9A-DF87-C23E-C8F6-DA8CCAB6CE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CE9DDC-1469-A378-90A0-999E1B02CD94}"/>
              </a:ext>
            </a:extLst>
          </p:cNvPr>
          <p:cNvSpPr>
            <a:spLocks noGrp="1"/>
          </p:cNvSpPr>
          <p:nvPr>
            <p:ph type="sldNum" sz="quarter" idx="12"/>
          </p:nvPr>
        </p:nvSpPr>
        <p:spPr/>
        <p:txBody>
          <a:bodyPr/>
          <a:lstStyle/>
          <a:p>
            <a:fld id="{4793EF04-CAAA-4CB8-B2A2-AB9AE50A9563}" type="slidenum">
              <a:rPr lang="en-US" smtClean="0"/>
              <a:t>‹#›</a:t>
            </a:fld>
            <a:endParaRPr lang="en-US"/>
          </a:p>
        </p:txBody>
      </p:sp>
    </p:spTree>
    <p:extLst>
      <p:ext uri="{BB962C8B-B14F-4D97-AF65-F5344CB8AC3E}">
        <p14:creationId xmlns:p14="http://schemas.microsoft.com/office/powerpoint/2010/main" val="2203690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AD75F-322C-B665-C697-C92CA66423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EF08C0-5A07-DECC-04A8-6C56E34ADA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5F7A3E-182F-501B-9ADB-6F2F82008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5F28A2-EDDB-891C-675E-36A9E5F3DE0C}"/>
              </a:ext>
            </a:extLst>
          </p:cNvPr>
          <p:cNvSpPr>
            <a:spLocks noGrp="1"/>
          </p:cNvSpPr>
          <p:nvPr>
            <p:ph type="dt" sz="half" idx="10"/>
          </p:nvPr>
        </p:nvSpPr>
        <p:spPr/>
        <p:txBody>
          <a:bodyPr/>
          <a:lstStyle/>
          <a:p>
            <a:fld id="{6E6053BD-E73F-4684-89DF-CF972A897CDE}" type="datetimeFigureOut">
              <a:rPr lang="en-US" smtClean="0"/>
              <a:t>12/13/2024</a:t>
            </a:fld>
            <a:endParaRPr lang="en-US"/>
          </a:p>
        </p:txBody>
      </p:sp>
      <p:sp>
        <p:nvSpPr>
          <p:cNvPr id="6" name="Footer Placeholder 5">
            <a:extLst>
              <a:ext uri="{FF2B5EF4-FFF2-40B4-BE49-F238E27FC236}">
                <a16:creationId xmlns:a16="http://schemas.microsoft.com/office/drawing/2014/main" id="{C6468E7A-9AE6-1C2E-18B3-0FF6F78ED9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662458-950B-1461-733B-F92497496EF6}"/>
              </a:ext>
            </a:extLst>
          </p:cNvPr>
          <p:cNvSpPr>
            <a:spLocks noGrp="1"/>
          </p:cNvSpPr>
          <p:nvPr>
            <p:ph type="sldNum" sz="quarter" idx="12"/>
          </p:nvPr>
        </p:nvSpPr>
        <p:spPr/>
        <p:txBody>
          <a:bodyPr/>
          <a:lstStyle/>
          <a:p>
            <a:fld id="{4793EF04-CAAA-4CB8-B2A2-AB9AE50A9563}" type="slidenum">
              <a:rPr lang="en-US" smtClean="0"/>
              <a:t>‹#›</a:t>
            </a:fld>
            <a:endParaRPr lang="en-US"/>
          </a:p>
        </p:txBody>
      </p:sp>
    </p:spTree>
    <p:extLst>
      <p:ext uri="{BB962C8B-B14F-4D97-AF65-F5344CB8AC3E}">
        <p14:creationId xmlns:p14="http://schemas.microsoft.com/office/powerpoint/2010/main" val="132911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20F3-7395-A641-9E16-105737C5E5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650A4B-4504-EB5E-1CC7-20EEC55C57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1FEB9F-0605-C031-F765-5B9708B47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5B0FB4-4E47-D9E9-D094-68C9040373B8}"/>
              </a:ext>
            </a:extLst>
          </p:cNvPr>
          <p:cNvSpPr>
            <a:spLocks noGrp="1"/>
          </p:cNvSpPr>
          <p:nvPr>
            <p:ph type="dt" sz="half" idx="10"/>
          </p:nvPr>
        </p:nvSpPr>
        <p:spPr/>
        <p:txBody>
          <a:bodyPr/>
          <a:lstStyle/>
          <a:p>
            <a:fld id="{6E6053BD-E73F-4684-89DF-CF972A897CDE}" type="datetimeFigureOut">
              <a:rPr lang="en-US" smtClean="0"/>
              <a:t>12/13/2024</a:t>
            </a:fld>
            <a:endParaRPr lang="en-US"/>
          </a:p>
        </p:txBody>
      </p:sp>
      <p:sp>
        <p:nvSpPr>
          <p:cNvPr id="6" name="Footer Placeholder 5">
            <a:extLst>
              <a:ext uri="{FF2B5EF4-FFF2-40B4-BE49-F238E27FC236}">
                <a16:creationId xmlns:a16="http://schemas.microsoft.com/office/drawing/2014/main" id="{E936AD6E-ABB6-A1BA-BCCE-C9F9AA2E01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239A71-BF56-D287-F4AB-66BBCC67D43C}"/>
              </a:ext>
            </a:extLst>
          </p:cNvPr>
          <p:cNvSpPr>
            <a:spLocks noGrp="1"/>
          </p:cNvSpPr>
          <p:nvPr>
            <p:ph type="sldNum" sz="quarter" idx="12"/>
          </p:nvPr>
        </p:nvSpPr>
        <p:spPr/>
        <p:txBody>
          <a:bodyPr/>
          <a:lstStyle/>
          <a:p>
            <a:fld id="{4793EF04-CAAA-4CB8-B2A2-AB9AE50A9563}" type="slidenum">
              <a:rPr lang="en-US" smtClean="0"/>
              <a:t>‹#›</a:t>
            </a:fld>
            <a:endParaRPr lang="en-US"/>
          </a:p>
        </p:txBody>
      </p:sp>
    </p:spTree>
    <p:extLst>
      <p:ext uri="{BB962C8B-B14F-4D97-AF65-F5344CB8AC3E}">
        <p14:creationId xmlns:p14="http://schemas.microsoft.com/office/powerpoint/2010/main" val="2448688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08C50F-7792-93D3-0C75-4DEB810D26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EEB54-64DA-B2EE-8429-B00C61091B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C0B0DF-B2CC-D001-B009-F33D023015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E6053BD-E73F-4684-89DF-CF972A897CDE}" type="datetimeFigureOut">
              <a:rPr lang="en-US" smtClean="0"/>
              <a:t>12/13/2024</a:t>
            </a:fld>
            <a:endParaRPr lang="en-US"/>
          </a:p>
        </p:txBody>
      </p:sp>
      <p:sp>
        <p:nvSpPr>
          <p:cNvPr id="5" name="Footer Placeholder 4">
            <a:extLst>
              <a:ext uri="{FF2B5EF4-FFF2-40B4-BE49-F238E27FC236}">
                <a16:creationId xmlns:a16="http://schemas.microsoft.com/office/drawing/2014/main" id="{1B785F59-BCD7-87D2-492B-6392F5707A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8D3C81F-DEB0-3245-C83B-63713D7576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793EF04-CAAA-4CB8-B2A2-AB9AE50A9563}" type="slidenum">
              <a:rPr lang="en-US" smtClean="0"/>
              <a:t>‹#›</a:t>
            </a:fld>
            <a:endParaRPr lang="en-US"/>
          </a:p>
        </p:txBody>
      </p:sp>
    </p:spTree>
    <p:extLst>
      <p:ext uri="{BB962C8B-B14F-4D97-AF65-F5344CB8AC3E}">
        <p14:creationId xmlns:p14="http://schemas.microsoft.com/office/powerpoint/2010/main" val="2963328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4E093-235A-02FD-D0C0-D77F0D39261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7559D13-CD9C-6944-11BA-05C720E0D0D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11444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BB4D03E-EB95-98D3-31B3-A405C424CAC0}"/>
              </a:ext>
            </a:extLst>
          </p:cNvPr>
          <p:cNvSpPr>
            <a:spLocks noGrp="1"/>
          </p:cNvSpPr>
          <p:nvPr>
            <p:ph type="ftr" sz="quarter" idx="11"/>
          </p:nvPr>
        </p:nvSpPr>
        <p:spPr/>
        <p:txBody>
          <a:bodyPr/>
          <a:lstStyle/>
          <a:p>
            <a:r>
              <a:rPr lang="en-US"/>
              <a:t>https://toptechschooledu.com/</a:t>
            </a:r>
          </a:p>
        </p:txBody>
      </p:sp>
      <p:sp>
        <p:nvSpPr>
          <p:cNvPr id="5" name="Slide Number Placeholder 4">
            <a:extLst>
              <a:ext uri="{FF2B5EF4-FFF2-40B4-BE49-F238E27FC236}">
                <a16:creationId xmlns:a16="http://schemas.microsoft.com/office/drawing/2014/main" id="{4CE11C75-6025-145C-4783-B3682F013879}"/>
              </a:ext>
            </a:extLst>
          </p:cNvPr>
          <p:cNvSpPr>
            <a:spLocks noGrp="1"/>
          </p:cNvSpPr>
          <p:nvPr>
            <p:ph type="sldNum" sz="quarter" idx="12"/>
          </p:nvPr>
        </p:nvSpPr>
        <p:spPr/>
        <p:txBody>
          <a:bodyPr/>
          <a:lstStyle/>
          <a:p>
            <a:fld id="{E333837A-4326-4895-88DD-2FC1B01CFAFA}" type="slidenum">
              <a:rPr lang="en-US" smtClean="0"/>
              <a:t>10</a:t>
            </a:fld>
            <a:endParaRPr lang="en-US"/>
          </a:p>
        </p:txBody>
      </p:sp>
      <p:pic>
        <p:nvPicPr>
          <p:cNvPr id="1026" name="Picture 2" descr="Example RDBMS schema.">
            <a:extLst>
              <a:ext uri="{FF2B5EF4-FFF2-40B4-BE49-F238E27FC236}">
                <a16:creationId xmlns:a16="http://schemas.microsoft.com/office/drawing/2014/main" id="{CB8FF7EE-CEA9-2057-609E-E12C492AA7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0163" y="460367"/>
            <a:ext cx="6576874" cy="59372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ntity-Relationship (ER) Diagram Symbols and Notations | EdrawMax">
            <a:extLst>
              <a:ext uri="{FF2B5EF4-FFF2-40B4-BE49-F238E27FC236}">
                <a16:creationId xmlns:a16="http://schemas.microsoft.com/office/drawing/2014/main" id="{E0F10FDA-92F1-961A-4EAC-F95A76A67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087746"/>
            <a:ext cx="3619500" cy="4238625"/>
          </a:xfrm>
          <a:prstGeom prst="rect">
            <a:avLst/>
          </a:prstGeom>
          <a:noFill/>
          <a:extLst>
            <a:ext uri="{909E8E84-426E-40DD-AFC4-6F175D3DCCD1}">
              <a14:hiddenFill xmlns:a14="http://schemas.microsoft.com/office/drawing/2010/main">
                <a:solidFill>
                  <a:srgbClr val="FFFFFF"/>
                </a:solidFill>
              </a14:hiddenFill>
            </a:ext>
          </a:extLst>
        </p:spPr>
      </p:pic>
      <p:pic>
        <p:nvPicPr>
          <p:cNvPr id="3" name="Content Placeholder 3" descr="A logo with white stars and blue text&#10;&#10;Description automatically generated">
            <a:extLst>
              <a:ext uri="{FF2B5EF4-FFF2-40B4-BE49-F238E27FC236}">
                <a16:creationId xmlns:a16="http://schemas.microsoft.com/office/drawing/2014/main" id="{DF2EEB65-2BDF-20C7-18DE-3DFAF04F3AF7}"/>
              </a:ext>
            </a:extLst>
          </p:cNvPr>
          <p:cNvPicPr>
            <a:picLocks noChangeAspect="1"/>
          </p:cNvPicPr>
          <p:nvPr/>
        </p:nvPicPr>
        <p:blipFill>
          <a:blip r:embed="rId4">
            <a:extLst>
              <a:ext uri="{28A0092B-C50C-407E-A947-70E740481C1C}">
                <a14:useLocalDpi xmlns:a14="http://schemas.microsoft.com/office/drawing/2010/main" val="0"/>
              </a:ext>
            </a:extLst>
          </a:blip>
          <a:srcRect t="25582" b="18179"/>
          <a:stretch/>
        </p:blipFill>
        <p:spPr>
          <a:xfrm>
            <a:off x="9982200" y="514349"/>
            <a:ext cx="2037407" cy="1145829"/>
          </a:xfrm>
          <a:prstGeom prst="rect">
            <a:avLst/>
          </a:prstGeom>
        </p:spPr>
      </p:pic>
      <p:sp>
        <p:nvSpPr>
          <p:cNvPr id="6" name="Date Placeholder 5">
            <a:extLst>
              <a:ext uri="{FF2B5EF4-FFF2-40B4-BE49-F238E27FC236}">
                <a16:creationId xmlns:a16="http://schemas.microsoft.com/office/drawing/2014/main" id="{7551C42A-BE6A-8987-8215-98ABA6DDD7BC}"/>
              </a:ext>
            </a:extLst>
          </p:cNvPr>
          <p:cNvSpPr>
            <a:spLocks noGrp="1"/>
          </p:cNvSpPr>
          <p:nvPr>
            <p:ph type="dt" sz="half" idx="10"/>
          </p:nvPr>
        </p:nvSpPr>
        <p:spPr/>
        <p:txBody>
          <a:bodyPr/>
          <a:lstStyle/>
          <a:p>
            <a:fld id="{E5A07705-8B1A-42AE-A250-13C7BCF2D372}" type="datetime1">
              <a:rPr lang="en-US" smtClean="0"/>
              <a:t>12/13/2024</a:t>
            </a:fld>
            <a:endParaRPr lang="en-US"/>
          </a:p>
        </p:txBody>
      </p:sp>
    </p:spTree>
    <p:extLst>
      <p:ext uri="{BB962C8B-B14F-4D97-AF65-F5344CB8AC3E}">
        <p14:creationId xmlns:p14="http://schemas.microsoft.com/office/powerpoint/2010/main" val="2031785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18BFB-9126-FD77-D4E0-B7D76CC11055}"/>
              </a:ext>
            </a:extLst>
          </p:cNvPr>
          <p:cNvSpPr>
            <a:spLocks noGrp="1"/>
          </p:cNvSpPr>
          <p:nvPr>
            <p:ph type="title"/>
          </p:nvPr>
        </p:nvSpPr>
        <p:spPr>
          <a:xfrm>
            <a:off x="838200" y="365125"/>
            <a:ext cx="10515600" cy="2972879"/>
          </a:xfrm>
        </p:spPr>
        <p:txBody>
          <a:bodyPr>
            <a:normAutofit/>
          </a:bodyPr>
          <a:lstStyle/>
          <a:p>
            <a:r>
              <a:rPr lang="en-US" sz="1800" b="1" dirty="0"/>
              <a:t>Primary Key  &amp; Foreign Key</a:t>
            </a:r>
            <a:br>
              <a:rPr lang="en-US" sz="1800" b="1" dirty="0"/>
            </a:br>
            <a:br>
              <a:rPr lang="en-US" sz="1600" b="1" dirty="0"/>
            </a:br>
            <a:r>
              <a:rPr lang="en-US" sz="1600" b="1" dirty="0"/>
              <a:t>1. </a:t>
            </a:r>
            <a:r>
              <a:rPr lang="en-US" sz="1600" dirty="0"/>
              <a:t>A primary key  is a column that </a:t>
            </a:r>
            <a:r>
              <a:rPr lang="en-US" sz="1600" b="1" i="1" dirty="0"/>
              <a:t>uniquely identifies every row in </a:t>
            </a:r>
            <a:r>
              <a:rPr lang="en-US" sz="1600" dirty="0"/>
              <a:t>the table of the relational database management system, while a foreign key is a column that creates a relationship between two tables.</a:t>
            </a:r>
            <a:br>
              <a:rPr lang="en-US" sz="1600" dirty="0"/>
            </a:br>
            <a:r>
              <a:rPr lang="en-US" sz="1600" b="1" dirty="0"/>
              <a:t>2</a:t>
            </a:r>
            <a:r>
              <a:rPr lang="en-US" sz="1600" dirty="0"/>
              <a:t>. The primary Key never accepts </a:t>
            </a:r>
            <a:r>
              <a:rPr lang="en-US" sz="1600" b="1" dirty="0"/>
              <a:t>null values</a:t>
            </a:r>
            <a:r>
              <a:rPr lang="en-US" sz="1600" dirty="0"/>
              <a:t>, whereas the foreign key may accept multiple null values.</a:t>
            </a:r>
            <a:br>
              <a:rPr lang="en-US" sz="1600" dirty="0"/>
            </a:br>
            <a:r>
              <a:rPr lang="en-US" sz="1600" b="1" dirty="0"/>
              <a:t>3</a:t>
            </a:r>
            <a:r>
              <a:rPr lang="en-US" sz="1600" dirty="0"/>
              <a:t>. You can have only a </a:t>
            </a:r>
            <a:r>
              <a:rPr lang="en-US" sz="1600" b="1" dirty="0"/>
              <a:t>single primary key in a table</a:t>
            </a:r>
            <a:r>
              <a:rPr lang="en-US" sz="1600" dirty="0"/>
              <a:t>, while you can have multiple foreign keys in a table.</a:t>
            </a:r>
            <a:br>
              <a:rPr lang="en-US" sz="1600" dirty="0"/>
            </a:br>
            <a:r>
              <a:rPr lang="en-US" sz="1600" b="1" dirty="0"/>
              <a:t>4</a:t>
            </a:r>
            <a:r>
              <a:rPr lang="en-US" sz="1600" dirty="0"/>
              <a:t>. The value of the primary key can’t be removed from the parent table, whereas the value of foreign key value can be removed from the child table.</a:t>
            </a:r>
            <a:br>
              <a:rPr lang="en-US" sz="1600" dirty="0"/>
            </a:br>
            <a:r>
              <a:rPr lang="en-US" sz="1600" b="1" dirty="0"/>
              <a:t>5. </a:t>
            </a:r>
            <a:r>
              <a:rPr lang="en-US" sz="1600" dirty="0"/>
              <a:t>No two rows can have any identical values for a primary key; on the other hand, a foreign key can contain duplicate values.</a:t>
            </a:r>
            <a:br>
              <a:rPr lang="en-US" sz="1600" dirty="0"/>
            </a:br>
            <a:endParaRPr lang="en-US" sz="1600" dirty="0"/>
          </a:p>
        </p:txBody>
      </p:sp>
      <p:pic>
        <p:nvPicPr>
          <p:cNvPr id="5" name="Content Placeholder 4">
            <a:extLst>
              <a:ext uri="{FF2B5EF4-FFF2-40B4-BE49-F238E27FC236}">
                <a16:creationId xmlns:a16="http://schemas.microsoft.com/office/drawing/2014/main" id="{1601230D-D2CF-92E3-8A27-18C78D752DF7}"/>
              </a:ext>
            </a:extLst>
          </p:cNvPr>
          <p:cNvPicPr>
            <a:picLocks noGrp="1" noChangeAspect="1"/>
          </p:cNvPicPr>
          <p:nvPr>
            <p:ph idx="1"/>
          </p:nvPr>
        </p:nvPicPr>
        <p:blipFill>
          <a:blip r:embed="rId2"/>
          <a:stretch>
            <a:fillRect/>
          </a:stretch>
        </p:blipFill>
        <p:spPr>
          <a:xfrm>
            <a:off x="5275206" y="2911876"/>
            <a:ext cx="6143936" cy="3255178"/>
          </a:xfrm>
        </p:spPr>
      </p:pic>
      <p:pic>
        <p:nvPicPr>
          <p:cNvPr id="7" name="Picture 6">
            <a:extLst>
              <a:ext uri="{FF2B5EF4-FFF2-40B4-BE49-F238E27FC236}">
                <a16:creationId xmlns:a16="http://schemas.microsoft.com/office/drawing/2014/main" id="{4FAFF0DA-D530-5BFF-8DCD-15BB0F403C89}"/>
              </a:ext>
            </a:extLst>
          </p:cNvPr>
          <p:cNvPicPr>
            <a:picLocks noChangeAspect="1"/>
          </p:cNvPicPr>
          <p:nvPr/>
        </p:nvPicPr>
        <p:blipFill>
          <a:blip r:embed="rId3"/>
          <a:stretch>
            <a:fillRect/>
          </a:stretch>
        </p:blipFill>
        <p:spPr>
          <a:xfrm>
            <a:off x="528244" y="3364637"/>
            <a:ext cx="4897293" cy="2829050"/>
          </a:xfrm>
          <a:prstGeom prst="rect">
            <a:avLst/>
          </a:prstGeom>
        </p:spPr>
      </p:pic>
      <p:sp>
        <p:nvSpPr>
          <p:cNvPr id="4" name="Footer Placeholder 3">
            <a:extLst>
              <a:ext uri="{FF2B5EF4-FFF2-40B4-BE49-F238E27FC236}">
                <a16:creationId xmlns:a16="http://schemas.microsoft.com/office/drawing/2014/main" id="{11C907E4-26AC-F49A-5E29-1E9552B9D706}"/>
              </a:ext>
            </a:extLst>
          </p:cNvPr>
          <p:cNvSpPr>
            <a:spLocks noGrp="1"/>
          </p:cNvSpPr>
          <p:nvPr>
            <p:ph type="ftr" sz="quarter" idx="11"/>
          </p:nvPr>
        </p:nvSpPr>
        <p:spPr/>
        <p:txBody>
          <a:bodyPr/>
          <a:lstStyle/>
          <a:p>
            <a:r>
              <a:rPr lang="en-US"/>
              <a:t>https://toptechschooledu.com/</a:t>
            </a:r>
          </a:p>
        </p:txBody>
      </p:sp>
      <p:sp>
        <p:nvSpPr>
          <p:cNvPr id="6" name="Slide Number Placeholder 5">
            <a:extLst>
              <a:ext uri="{FF2B5EF4-FFF2-40B4-BE49-F238E27FC236}">
                <a16:creationId xmlns:a16="http://schemas.microsoft.com/office/drawing/2014/main" id="{5C81CBA9-B416-C92E-8075-C336D3F59DCA}"/>
              </a:ext>
            </a:extLst>
          </p:cNvPr>
          <p:cNvSpPr>
            <a:spLocks noGrp="1"/>
          </p:cNvSpPr>
          <p:nvPr>
            <p:ph type="sldNum" sz="quarter" idx="12"/>
          </p:nvPr>
        </p:nvSpPr>
        <p:spPr/>
        <p:txBody>
          <a:bodyPr/>
          <a:lstStyle/>
          <a:p>
            <a:fld id="{E333837A-4326-4895-88DD-2FC1B01CFAFA}" type="slidenum">
              <a:rPr lang="en-US" smtClean="0"/>
              <a:t>11</a:t>
            </a:fld>
            <a:endParaRPr lang="en-US"/>
          </a:p>
        </p:txBody>
      </p:sp>
      <p:pic>
        <p:nvPicPr>
          <p:cNvPr id="8" name="Content Placeholder 3" descr="A logo with white stars and blue text&#10;&#10;Description automatically generated">
            <a:extLst>
              <a:ext uri="{FF2B5EF4-FFF2-40B4-BE49-F238E27FC236}">
                <a16:creationId xmlns:a16="http://schemas.microsoft.com/office/drawing/2014/main" id="{670615E6-7533-7E6E-478B-75FF205722C2}"/>
              </a:ext>
            </a:extLst>
          </p:cNvPr>
          <p:cNvPicPr>
            <a:picLocks noChangeAspect="1"/>
          </p:cNvPicPr>
          <p:nvPr/>
        </p:nvPicPr>
        <p:blipFill>
          <a:blip r:embed="rId4">
            <a:extLst>
              <a:ext uri="{28A0092B-C50C-407E-A947-70E740481C1C}">
                <a14:useLocalDpi xmlns:a14="http://schemas.microsoft.com/office/drawing/2010/main" val="0"/>
              </a:ext>
            </a:extLst>
          </a:blip>
          <a:srcRect t="25582" b="18179"/>
          <a:stretch/>
        </p:blipFill>
        <p:spPr>
          <a:xfrm>
            <a:off x="9982200" y="514349"/>
            <a:ext cx="2037407" cy="1145829"/>
          </a:xfrm>
          <a:prstGeom prst="rect">
            <a:avLst/>
          </a:prstGeom>
        </p:spPr>
      </p:pic>
      <p:sp>
        <p:nvSpPr>
          <p:cNvPr id="9" name="Date Placeholder 8">
            <a:extLst>
              <a:ext uri="{FF2B5EF4-FFF2-40B4-BE49-F238E27FC236}">
                <a16:creationId xmlns:a16="http://schemas.microsoft.com/office/drawing/2014/main" id="{B8A04174-30AE-52E1-341E-EDFC6F432B4A}"/>
              </a:ext>
            </a:extLst>
          </p:cNvPr>
          <p:cNvSpPr>
            <a:spLocks noGrp="1"/>
          </p:cNvSpPr>
          <p:nvPr>
            <p:ph type="dt" sz="half" idx="10"/>
          </p:nvPr>
        </p:nvSpPr>
        <p:spPr/>
        <p:txBody>
          <a:bodyPr/>
          <a:lstStyle/>
          <a:p>
            <a:fld id="{9DF63F1F-1BD9-4F8E-BE65-8C2BAA397C62}" type="datetime1">
              <a:rPr lang="en-US" smtClean="0"/>
              <a:t>12/13/2024</a:t>
            </a:fld>
            <a:endParaRPr lang="en-US"/>
          </a:p>
        </p:txBody>
      </p:sp>
    </p:spTree>
    <p:extLst>
      <p:ext uri="{BB962C8B-B14F-4D97-AF65-F5344CB8AC3E}">
        <p14:creationId xmlns:p14="http://schemas.microsoft.com/office/powerpoint/2010/main" val="1252970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350F7-281A-2CFC-C492-FB6130CA9F46}"/>
              </a:ext>
            </a:extLst>
          </p:cNvPr>
          <p:cNvSpPr>
            <a:spLocks noGrp="1"/>
          </p:cNvSpPr>
          <p:nvPr>
            <p:ph type="title"/>
          </p:nvPr>
        </p:nvSpPr>
        <p:spPr>
          <a:xfrm>
            <a:off x="838200" y="365126"/>
            <a:ext cx="10515600" cy="424988"/>
          </a:xfrm>
        </p:spPr>
        <p:txBody>
          <a:bodyPr>
            <a:normAutofit fontScale="90000"/>
          </a:bodyPr>
          <a:lstStyle/>
          <a:p>
            <a:r>
              <a:rPr lang="en-US" dirty="0"/>
              <a:t>Components of Database</a:t>
            </a:r>
          </a:p>
        </p:txBody>
      </p:sp>
      <p:pic>
        <p:nvPicPr>
          <p:cNvPr id="4" name="Content Placeholder 3">
            <a:extLst>
              <a:ext uri="{FF2B5EF4-FFF2-40B4-BE49-F238E27FC236}">
                <a16:creationId xmlns:a16="http://schemas.microsoft.com/office/drawing/2014/main" id="{A8BBE8CE-F1B7-79E0-749C-2171FCEFD3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6937" y="2423604"/>
            <a:ext cx="4166567" cy="3930912"/>
          </a:xfrm>
          <a:prstGeom prst="rect">
            <a:avLst/>
          </a:prstGeom>
        </p:spPr>
      </p:pic>
      <p:pic>
        <p:nvPicPr>
          <p:cNvPr id="6" name="Picture 5">
            <a:extLst>
              <a:ext uri="{FF2B5EF4-FFF2-40B4-BE49-F238E27FC236}">
                <a16:creationId xmlns:a16="http://schemas.microsoft.com/office/drawing/2014/main" id="{0E3CDA7D-75DF-8425-071E-8B40EA9F75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489" y="2423603"/>
            <a:ext cx="5842511" cy="3790765"/>
          </a:xfrm>
          <a:prstGeom prst="rect">
            <a:avLst/>
          </a:prstGeom>
        </p:spPr>
      </p:pic>
      <p:sp>
        <p:nvSpPr>
          <p:cNvPr id="7" name="Title 1">
            <a:extLst>
              <a:ext uri="{FF2B5EF4-FFF2-40B4-BE49-F238E27FC236}">
                <a16:creationId xmlns:a16="http://schemas.microsoft.com/office/drawing/2014/main" id="{AD18553C-7234-891B-8385-25EFA0CAF9A1}"/>
              </a:ext>
            </a:extLst>
          </p:cNvPr>
          <p:cNvSpPr txBox="1">
            <a:spLocks/>
          </p:cNvSpPr>
          <p:nvPr/>
        </p:nvSpPr>
        <p:spPr>
          <a:xfrm>
            <a:off x="555594" y="969376"/>
            <a:ext cx="10515600" cy="145422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9" name="TextBox 8">
            <a:extLst>
              <a:ext uri="{FF2B5EF4-FFF2-40B4-BE49-F238E27FC236}">
                <a16:creationId xmlns:a16="http://schemas.microsoft.com/office/drawing/2014/main" id="{27E4BEB8-5688-0416-B282-7AC7251EF416}"/>
              </a:ext>
            </a:extLst>
          </p:cNvPr>
          <p:cNvSpPr txBox="1"/>
          <p:nvPr/>
        </p:nvSpPr>
        <p:spPr>
          <a:xfrm>
            <a:off x="253489" y="1575664"/>
            <a:ext cx="6094520" cy="646331"/>
          </a:xfrm>
          <a:prstGeom prst="rect">
            <a:avLst/>
          </a:prstGeom>
          <a:noFill/>
        </p:spPr>
        <p:txBody>
          <a:bodyPr wrap="square">
            <a:spAutoFit/>
          </a:bodyPr>
          <a:lstStyle/>
          <a:p>
            <a:r>
              <a:rPr lang="en-US" dirty="0"/>
              <a:t>Databases are used for </a:t>
            </a:r>
            <a:r>
              <a:rPr lang="en-US" b="1" dirty="0"/>
              <a:t>storing, maintaining and accessing any sort of data</a:t>
            </a:r>
            <a:r>
              <a:rPr lang="en-US" dirty="0"/>
              <a:t>. </a:t>
            </a:r>
          </a:p>
        </p:txBody>
      </p:sp>
      <p:sp>
        <p:nvSpPr>
          <p:cNvPr id="10" name="Title 1">
            <a:extLst>
              <a:ext uri="{FF2B5EF4-FFF2-40B4-BE49-F238E27FC236}">
                <a16:creationId xmlns:a16="http://schemas.microsoft.com/office/drawing/2014/main" id="{2201D869-A753-1453-9694-8105204D651A}"/>
              </a:ext>
            </a:extLst>
          </p:cNvPr>
          <p:cNvSpPr txBox="1">
            <a:spLocks/>
          </p:cNvSpPr>
          <p:nvPr/>
        </p:nvSpPr>
        <p:spPr>
          <a:xfrm>
            <a:off x="6720404" y="1558820"/>
            <a:ext cx="5614386" cy="86478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t>We normally work with client &amp; Server while using databases. </a:t>
            </a:r>
          </a:p>
        </p:txBody>
      </p:sp>
      <p:sp>
        <p:nvSpPr>
          <p:cNvPr id="5" name="Footer Placeholder 4">
            <a:extLst>
              <a:ext uri="{FF2B5EF4-FFF2-40B4-BE49-F238E27FC236}">
                <a16:creationId xmlns:a16="http://schemas.microsoft.com/office/drawing/2014/main" id="{DF862B56-8010-E250-7FDE-D146D727933D}"/>
              </a:ext>
            </a:extLst>
          </p:cNvPr>
          <p:cNvSpPr>
            <a:spLocks noGrp="1"/>
          </p:cNvSpPr>
          <p:nvPr>
            <p:ph type="ftr" sz="quarter" idx="11"/>
          </p:nvPr>
        </p:nvSpPr>
        <p:spPr/>
        <p:txBody>
          <a:bodyPr/>
          <a:lstStyle/>
          <a:p>
            <a:r>
              <a:rPr lang="en-US"/>
              <a:t>https://toptechschooledu.com/</a:t>
            </a:r>
          </a:p>
        </p:txBody>
      </p:sp>
      <p:sp>
        <p:nvSpPr>
          <p:cNvPr id="8" name="Slide Number Placeholder 7">
            <a:extLst>
              <a:ext uri="{FF2B5EF4-FFF2-40B4-BE49-F238E27FC236}">
                <a16:creationId xmlns:a16="http://schemas.microsoft.com/office/drawing/2014/main" id="{E0D4D2D4-5E84-10CF-52C7-6E240288F4C7}"/>
              </a:ext>
            </a:extLst>
          </p:cNvPr>
          <p:cNvSpPr>
            <a:spLocks noGrp="1"/>
          </p:cNvSpPr>
          <p:nvPr>
            <p:ph type="sldNum" sz="quarter" idx="12"/>
          </p:nvPr>
        </p:nvSpPr>
        <p:spPr/>
        <p:txBody>
          <a:bodyPr/>
          <a:lstStyle/>
          <a:p>
            <a:fld id="{E333837A-4326-4895-88DD-2FC1B01CFAFA}" type="slidenum">
              <a:rPr lang="en-US" smtClean="0"/>
              <a:t>12</a:t>
            </a:fld>
            <a:endParaRPr lang="en-US"/>
          </a:p>
        </p:txBody>
      </p:sp>
      <p:pic>
        <p:nvPicPr>
          <p:cNvPr id="11" name="Content Placeholder 3" descr="A logo with white stars and blue text&#10;&#10;Description automatically generated">
            <a:extLst>
              <a:ext uri="{FF2B5EF4-FFF2-40B4-BE49-F238E27FC236}">
                <a16:creationId xmlns:a16="http://schemas.microsoft.com/office/drawing/2014/main" id="{A1E713D9-BBF8-C317-7417-7ECDBBE0EA3F}"/>
              </a:ext>
            </a:extLst>
          </p:cNvPr>
          <p:cNvPicPr>
            <a:picLocks noChangeAspect="1"/>
          </p:cNvPicPr>
          <p:nvPr/>
        </p:nvPicPr>
        <p:blipFill>
          <a:blip r:embed="rId4">
            <a:extLst>
              <a:ext uri="{28A0092B-C50C-407E-A947-70E740481C1C}">
                <a14:useLocalDpi xmlns:a14="http://schemas.microsoft.com/office/drawing/2010/main" val="0"/>
              </a:ext>
            </a:extLst>
          </a:blip>
          <a:srcRect t="25582" b="18179"/>
          <a:stretch/>
        </p:blipFill>
        <p:spPr>
          <a:xfrm>
            <a:off x="9982200" y="514349"/>
            <a:ext cx="2037407" cy="1145829"/>
          </a:xfrm>
          <a:prstGeom prst="rect">
            <a:avLst/>
          </a:prstGeom>
        </p:spPr>
      </p:pic>
      <p:sp>
        <p:nvSpPr>
          <p:cNvPr id="12" name="Date Placeholder 11">
            <a:extLst>
              <a:ext uri="{FF2B5EF4-FFF2-40B4-BE49-F238E27FC236}">
                <a16:creationId xmlns:a16="http://schemas.microsoft.com/office/drawing/2014/main" id="{EFC4C9F3-D1D1-3E89-BD87-9C8BFA19EFCD}"/>
              </a:ext>
            </a:extLst>
          </p:cNvPr>
          <p:cNvSpPr>
            <a:spLocks noGrp="1"/>
          </p:cNvSpPr>
          <p:nvPr>
            <p:ph type="dt" sz="half" idx="10"/>
          </p:nvPr>
        </p:nvSpPr>
        <p:spPr/>
        <p:txBody>
          <a:bodyPr/>
          <a:lstStyle/>
          <a:p>
            <a:fld id="{24DE6EA5-EEA6-4135-B736-85BB203F26BB}" type="datetime1">
              <a:rPr lang="en-US" smtClean="0"/>
              <a:t>12/13/2024</a:t>
            </a:fld>
            <a:endParaRPr lang="en-US"/>
          </a:p>
        </p:txBody>
      </p:sp>
    </p:spTree>
    <p:extLst>
      <p:ext uri="{BB962C8B-B14F-4D97-AF65-F5344CB8AC3E}">
        <p14:creationId xmlns:p14="http://schemas.microsoft.com/office/powerpoint/2010/main" val="1748443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41CD-9A4B-FF20-C12A-8EC579225596}"/>
              </a:ext>
            </a:extLst>
          </p:cNvPr>
          <p:cNvSpPr>
            <a:spLocks noGrp="1"/>
          </p:cNvSpPr>
          <p:nvPr>
            <p:ph type="title"/>
          </p:nvPr>
        </p:nvSpPr>
        <p:spPr>
          <a:xfrm>
            <a:off x="838200" y="365126"/>
            <a:ext cx="10515600" cy="984280"/>
          </a:xfrm>
        </p:spPr>
        <p:txBody>
          <a:bodyPr>
            <a:normAutofit fontScale="90000"/>
          </a:bodyPr>
          <a:lstStyle/>
          <a:p>
            <a:r>
              <a:rPr lang="en-US" b="1" dirty="0"/>
              <a:t>Terminologies used while working with Databases</a:t>
            </a:r>
            <a:br>
              <a:rPr lang="en-US" dirty="0"/>
            </a:br>
            <a:endParaRPr lang="en-US" dirty="0"/>
          </a:p>
        </p:txBody>
      </p:sp>
      <p:sp>
        <p:nvSpPr>
          <p:cNvPr id="3" name="Content Placeholder 2">
            <a:extLst>
              <a:ext uri="{FF2B5EF4-FFF2-40B4-BE49-F238E27FC236}">
                <a16:creationId xmlns:a16="http://schemas.microsoft.com/office/drawing/2014/main" id="{78FC700A-A638-5BC1-7FF7-A213C060D5F0}"/>
              </a:ext>
            </a:extLst>
          </p:cNvPr>
          <p:cNvSpPr>
            <a:spLocks noGrp="1"/>
          </p:cNvSpPr>
          <p:nvPr>
            <p:ph idx="1"/>
          </p:nvPr>
        </p:nvSpPr>
        <p:spPr>
          <a:xfrm>
            <a:off x="838200" y="1686757"/>
            <a:ext cx="5926810" cy="2652768"/>
          </a:xfrm>
        </p:spPr>
        <p:txBody>
          <a:bodyPr>
            <a:normAutofit fontScale="77500" lnSpcReduction="20000"/>
          </a:bodyPr>
          <a:lstStyle/>
          <a:p>
            <a:r>
              <a:rPr lang="en-US" b="1" dirty="0"/>
              <a:t>Table</a:t>
            </a:r>
          </a:p>
          <a:p>
            <a:r>
              <a:rPr lang="en-US" b="1" dirty="0"/>
              <a:t>Row</a:t>
            </a:r>
          </a:p>
          <a:p>
            <a:r>
              <a:rPr lang="en-US" b="1" dirty="0"/>
              <a:t>Column</a:t>
            </a:r>
          </a:p>
          <a:p>
            <a:r>
              <a:rPr lang="en-US" b="1" dirty="0"/>
              <a:t>Null Values:</a:t>
            </a:r>
          </a:p>
          <a:p>
            <a:pPr marL="0" marR="0" algn="just"/>
            <a:r>
              <a:rPr lang="en-US" sz="1800" dirty="0">
                <a:solidFill>
                  <a:srgbClr val="333333"/>
                </a:solidFill>
                <a:effectLst/>
                <a:latin typeface="Calibri Light" panose="020F0302020204030204" pitchFamily="34" charset="0"/>
                <a:ea typeface="Times New Roman" panose="02020603050405020304" pitchFamily="18" charset="0"/>
              </a:rPr>
              <a:t>The NULL value of the table specifies that the field has been  left blank during record creation. It is different from the value filled with zero or a field that contains space.</a:t>
            </a:r>
          </a:p>
          <a:p>
            <a:pPr marL="0" algn="just"/>
            <a:r>
              <a:rPr lang="en-US" sz="2900" b="1" dirty="0"/>
              <a:t>Schema: </a:t>
            </a:r>
            <a:r>
              <a:rPr lang="en-US" sz="2900" b="1" dirty="0">
                <a:solidFill>
                  <a:srgbClr val="1F3763"/>
                </a:solidFill>
                <a:latin typeface="Calibri Light" panose="020F0302020204030204" pitchFamily="34" charset="0"/>
                <a:cs typeface="Times New Roman" panose="02020603050405020304" pitchFamily="18" charset="0"/>
              </a:rPr>
              <a:t>Information about database and table layout and properties</a:t>
            </a:r>
            <a:endParaRPr lang="en-US" dirty="0"/>
          </a:p>
          <a:p>
            <a:endParaRPr lang="en-US" dirty="0"/>
          </a:p>
        </p:txBody>
      </p:sp>
      <p:pic>
        <p:nvPicPr>
          <p:cNvPr id="6" name="Picture 5">
            <a:extLst>
              <a:ext uri="{FF2B5EF4-FFF2-40B4-BE49-F238E27FC236}">
                <a16:creationId xmlns:a16="http://schemas.microsoft.com/office/drawing/2014/main" id="{B891F8EA-578E-A9DF-5D73-19B759233A42}"/>
              </a:ext>
            </a:extLst>
          </p:cNvPr>
          <p:cNvPicPr>
            <a:picLocks noChangeAspect="1"/>
          </p:cNvPicPr>
          <p:nvPr/>
        </p:nvPicPr>
        <p:blipFill>
          <a:blip r:embed="rId2"/>
          <a:stretch>
            <a:fillRect/>
          </a:stretch>
        </p:blipFill>
        <p:spPr>
          <a:xfrm>
            <a:off x="7340597" y="1799947"/>
            <a:ext cx="4114800" cy="4092605"/>
          </a:xfrm>
          <a:prstGeom prst="rect">
            <a:avLst/>
          </a:prstGeom>
        </p:spPr>
      </p:pic>
      <p:sp>
        <p:nvSpPr>
          <p:cNvPr id="5" name="Footer Placeholder 4">
            <a:extLst>
              <a:ext uri="{FF2B5EF4-FFF2-40B4-BE49-F238E27FC236}">
                <a16:creationId xmlns:a16="http://schemas.microsoft.com/office/drawing/2014/main" id="{506A49FB-43AB-0393-6484-D7B5515CDF7C}"/>
              </a:ext>
            </a:extLst>
          </p:cNvPr>
          <p:cNvSpPr>
            <a:spLocks noGrp="1"/>
          </p:cNvSpPr>
          <p:nvPr>
            <p:ph type="ftr" sz="quarter" idx="11"/>
          </p:nvPr>
        </p:nvSpPr>
        <p:spPr/>
        <p:txBody>
          <a:bodyPr/>
          <a:lstStyle/>
          <a:p>
            <a:r>
              <a:rPr lang="en-US"/>
              <a:t>https://toptechschooledu.com/</a:t>
            </a:r>
          </a:p>
        </p:txBody>
      </p:sp>
      <p:sp>
        <p:nvSpPr>
          <p:cNvPr id="7" name="Slide Number Placeholder 6">
            <a:extLst>
              <a:ext uri="{FF2B5EF4-FFF2-40B4-BE49-F238E27FC236}">
                <a16:creationId xmlns:a16="http://schemas.microsoft.com/office/drawing/2014/main" id="{9C7C7733-1DC3-BBEE-4321-527853464ECB}"/>
              </a:ext>
            </a:extLst>
          </p:cNvPr>
          <p:cNvSpPr>
            <a:spLocks noGrp="1"/>
          </p:cNvSpPr>
          <p:nvPr>
            <p:ph type="sldNum" sz="quarter" idx="12"/>
          </p:nvPr>
        </p:nvSpPr>
        <p:spPr/>
        <p:txBody>
          <a:bodyPr/>
          <a:lstStyle/>
          <a:p>
            <a:fld id="{E333837A-4326-4895-88DD-2FC1B01CFAFA}" type="slidenum">
              <a:rPr lang="en-US" smtClean="0"/>
              <a:t>13</a:t>
            </a:fld>
            <a:endParaRPr lang="en-US"/>
          </a:p>
        </p:txBody>
      </p:sp>
      <p:pic>
        <p:nvPicPr>
          <p:cNvPr id="8" name="Content Placeholder 3" descr="A logo with white stars and blue text&#10;&#10;Description automatically generated">
            <a:extLst>
              <a:ext uri="{FF2B5EF4-FFF2-40B4-BE49-F238E27FC236}">
                <a16:creationId xmlns:a16="http://schemas.microsoft.com/office/drawing/2014/main" id="{ED439D77-CD53-A13A-A041-522CADFFA8FE}"/>
              </a:ext>
            </a:extLst>
          </p:cNvPr>
          <p:cNvPicPr>
            <a:picLocks noChangeAspect="1"/>
          </p:cNvPicPr>
          <p:nvPr/>
        </p:nvPicPr>
        <p:blipFill>
          <a:blip r:embed="rId3">
            <a:extLst>
              <a:ext uri="{28A0092B-C50C-407E-A947-70E740481C1C}">
                <a14:useLocalDpi xmlns:a14="http://schemas.microsoft.com/office/drawing/2010/main" val="0"/>
              </a:ext>
            </a:extLst>
          </a:blip>
          <a:srcRect t="25582" b="18179"/>
          <a:stretch/>
        </p:blipFill>
        <p:spPr>
          <a:xfrm>
            <a:off x="9993577" y="654118"/>
            <a:ext cx="2037407" cy="1145829"/>
          </a:xfrm>
          <a:prstGeom prst="rect">
            <a:avLst/>
          </a:prstGeom>
        </p:spPr>
      </p:pic>
      <p:sp>
        <p:nvSpPr>
          <p:cNvPr id="9" name="Date Placeholder 8">
            <a:extLst>
              <a:ext uri="{FF2B5EF4-FFF2-40B4-BE49-F238E27FC236}">
                <a16:creationId xmlns:a16="http://schemas.microsoft.com/office/drawing/2014/main" id="{2E90402C-524A-DCD2-C074-261E6AD41F6B}"/>
              </a:ext>
            </a:extLst>
          </p:cNvPr>
          <p:cNvSpPr>
            <a:spLocks noGrp="1"/>
          </p:cNvSpPr>
          <p:nvPr>
            <p:ph type="dt" sz="half" idx="10"/>
          </p:nvPr>
        </p:nvSpPr>
        <p:spPr/>
        <p:txBody>
          <a:bodyPr/>
          <a:lstStyle/>
          <a:p>
            <a:fld id="{2EC09CAE-8874-4C81-B94F-262E2229D5F8}" type="datetime1">
              <a:rPr lang="en-US" smtClean="0"/>
              <a:t>12/13/2024</a:t>
            </a:fld>
            <a:endParaRPr lang="en-US"/>
          </a:p>
        </p:txBody>
      </p:sp>
    </p:spTree>
    <p:extLst>
      <p:ext uri="{BB962C8B-B14F-4D97-AF65-F5344CB8AC3E}">
        <p14:creationId xmlns:p14="http://schemas.microsoft.com/office/powerpoint/2010/main" val="358527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3E5852D-86B2-FD36-51F3-B25C5B9EE75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https://toptechschooledu.com/</a:t>
            </a:r>
          </a:p>
        </p:txBody>
      </p:sp>
      <p:sp>
        <p:nvSpPr>
          <p:cNvPr id="5" name="Slide Number Placeholder 4">
            <a:extLst>
              <a:ext uri="{FF2B5EF4-FFF2-40B4-BE49-F238E27FC236}">
                <a16:creationId xmlns:a16="http://schemas.microsoft.com/office/drawing/2014/main" id="{EA724A10-A01F-388A-9055-EF814EA30950}"/>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E333837A-4326-4895-88DD-2FC1B01CFAFA}" type="slidenum">
              <a:rPr lang="en-US" smtClean="0"/>
              <a:pPr>
                <a:spcAft>
                  <a:spcPts val="600"/>
                </a:spcAft>
              </a:pPr>
              <a:t>2</a:t>
            </a:fld>
            <a:endParaRPr lang="en-US"/>
          </a:p>
        </p:txBody>
      </p:sp>
      <p:pic>
        <p:nvPicPr>
          <p:cNvPr id="6" name="Content Placeholder 3" descr="A logo with white stars and blue text&#10;&#10;Description automatically generated">
            <a:extLst>
              <a:ext uri="{FF2B5EF4-FFF2-40B4-BE49-F238E27FC236}">
                <a16:creationId xmlns:a16="http://schemas.microsoft.com/office/drawing/2014/main" id="{5AF93F98-4C80-CB10-D57B-073F6B89823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5582" b="18179"/>
          <a:stretch/>
        </p:blipFill>
        <p:spPr>
          <a:xfrm>
            <a:off x="1142973" y="643467"/>
            <a:ext cx="9906053" cy="5571065"/>
          </a:xfrm>
          <a:prstGeom prst="rect">
            <a:avLst/>
          </a:prstGeom>
          <a:ln>
            <a:noFill/>
          </a:ln>
        </p:spPr>
      </p:pic>
      <p:sp>
        <p:nvSpPr>
          <p:cNvPr id="7" name="Date Placeholder 6">
            <a:extLst>
              <a:ext uri="{FF2B5EF4-FFF2-40B4-BE49-F238E27FC236}">
                <a16:creationId xmlns:a16="http://schemas.microsoft.com/office/drawing/2014/main" id="{C082F1FD-9F0B-A799-6C8B-86C6FD48F2CC}"/>
              </a:ext>
            </a:extLst>
          </p:cNvPr>
          <p:cNvSpPr>
            <a:spLocks noGrp="1"/>
          </p:cNvSpPr>
          <p:nvPr>
            <p:ph type="dt" sz="half" idx="10"/>
          </p:nvPr>
        </p:nvSpPr>
        <p:spPr/>
        <p:txBody>
          <a:bodyPr/>
          <a:lstStyle/>
          <a:p>
            <a:fld id="{42281D6D-3124-4D52-9CE7-88C74A051F4C}" type="datetime1">
              <a:rPr lang="en-US" smtClean="0"/>
              <a:t>12/13/2024</a:t>
            </a:fld>
            <a:endParaRPr lang="en-US"/>
          </a:p>
        </p:txBody>
      </p:sp>
    </p:spTree>
    <p:extLst>
      <p:ext uri="{BB962C8B-B14F-4D97-AF65-F5344CB8AC3E}">
        <p14:creationId xmlns:p14="http://schemas.microsoft.com/office/powerpoint/2010/main" val="1804074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4BFA4-A6E1-C1D3-894A-A3CB770AF7C3}"/>
              </a:ext>
            </a:extLst>
          </p:cNvPr>
          <p:cNvSpPr>
            <a:spLocks noGrp="1"/>
          </p:cNvSpPr>
          <p:nvPr>
            <p:ph type="title"/>
          </p:nvPr>
        </p:nvSpPr>
        <p:spPr>
          <a:xfrm>
            <a:off x="1148919" y="4938049"/>
            <a:ext cx="10515600" cy="1325563"/>
          </a:xfrm>
        </p:spPr>
        <p:txBody>
          <a:bodyPr/>
          <a:lstStyle/>
          <a:p>
            <a:pPr algn="ctr"/>
            <a:r>
              <a:rPr lang="en-US" b="1" dirty="0">
                <a:solidFill>
                  <a:srgbClr val="002060"/>
                </a:solidFill>
              </a:rPr>
              <a:t>Structured Query Language</a:t>
            </a:r>
          </a:p>
        </p:txBody>
      </p:sp>
      <p:pic>
        <p:nvPicPr>
          <p:cNvPr id="7" name="Content Placeholder 6">
            <a:extLst>
              <a:ext uri="{FF2B5EF4-FFF2-40B4-BE49-F238E27FC236}">
                <a16:creationId xmlns:a16="http://schemas.microsoft.com/office/drawing/2014/main" id="{53A0B2C3-B103-A5F5-3672-92E0A77E04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7657" y="831326"/>
            <a:ext cx="7336686" cy="4351338"/>
          </a:xfrm>
        </p:spPr>
      </p:pic>
      <p:sp>
        <p:nvSpPr>
          <p:cNvPr id="4" name="Footer Placeholder 3">
            <a:extLst>
              <a:ext uri="{FF2B5EF4-FFF2-40B4-BE49-F238E27FC236}">
                <a16:creationId xmlns:a16="http://schemas.microsoft.com/office/drawing/2014/main" id="{5F28BC8C-51B5-447C-C569-42AB3929E0B6}"/>
              </a:ext>
            </a:extLst>
          </p:cNvPr>
          <p:cNvSpPr>
            <a:spLocks noGrp="1"/>
          </p:cNvSpPr>
          <p:nvPr>
            <p:ph type="ftr" sz="quarter" idx="11"/>
          </p:nvPr>
        </p:nvSpPr>
        <p:spPr/>
        <p:txBody>
          <a:bodyPr/>
          <a:lstStyle/>
          <a:p>
            <a:r>
              <a:rPr lang="en-US"/>
              <a:t>https://toptechschooledu.com/</a:t>
            </a:r>
          </a:p>
        </p:txBody>
      </p:sp>
      <p:sp>
        <p:nvSpPr>
          <p:cNvPr id="5" name="Slide Number Placeholder 4">
            <a:extLst>
              <a:ext uri="{FF2B5EF4-FFF2-40B4-BE49-F238E27FC236}">
                <a16:creationId xmlns:a16="http://schemas.microsoft.com/office/drawing/2014/main" id="{77F5992B-982C-990F-4A5D-6C227BDDD6D9}"/>
              </a:ext>
            </a:extLst>
          </p:cNvPr>
          <p:cNvSpPr>
            <a:spLocks noGrp="1"/>
          </p:cNvSpPr>
          <p:nvPr>
            <p:ph type="sldNum" sz="quarter" idx="12"/>
          </p:nvPr>
        </p:nvSpPr>
        <p:spPr/>
        <p:txBody>
          <a:bodyPr/>
          <a:lstStyle/>
          <a:p>
            <a:fld id="{E333837A-4326-4895-88DD-2FC1B01CFAFA}" type="slidenum">
              <a:rPr lang="en-US" smtClean="0"/>
              <a:t>3</a:t>
            </a:fld>
            <a:endParaRPr lang="en-US"/>
          </a:p>
        </p:txBody>
      </p:sp>
      <p:pic>
        <p:nvPicPr>
          <p:cNvPr id="3" name="Content Placeholder 3" descr="A logo with white stars and blue text&#10;&#10;Description automatically generated">
            <a:extLst>
              <a:ext uri="{FF2B5EF4-FFF2-40B4-BE49-F238E27FC236}">
                <a16:creationId xmlns:a16="http://schemas.microsoft.com/office/drawing/2014/main" id="{2D00C851-992B-53A3-5E4C-3952F6C9BDE2}"/>
              </a:ext>
            </a:extLst>
          </p:cNvPr>
          <p:cNvPicPr>
            <a:picLocks noChangeAspect="1"/>
          </p:cNvPicPr>
          <p:nvPr/>
        </p:nvPicPr>
        <p:blipFill>
          <a:blip r:embed="rId3">
            <a:extLst>
              <a:ext uri="{28A0092B-C50C-407E-A947-70E740481C1C}">
                <a14:useLocalDpi xmlns:a14="http://schemas.microsoft.com/office/drawing/2010/main" val="0"/>
              </a:ext>
            </a:extLst>
          </a:blip>
          <a:srcRect t="25582" b="18179"/>
          <a:stretch/>
        </p:blipFill>
        <p:spPr>
          <a:xfrm>
            <a:off x="9982200" y="514349"/>
            <a:ext cx="2037407" cy="1145829"/>
          </a:xfrm>
          <a:prstGeom prst="rect">
            <a:avLst/>
          </a:prstGeom>
        </p:spPr>
      </p:pic>
      <p:sp>
        <p:nvSpPr>
          <p:cNvPr id="6" name="Date Placeholder 5">
            <a:extLst>
              <a:ext uri="{FF2B5EF4-FFF2-40B4-BE49-F238E27FC236}">
                <a16:creationId xmlns:a16="http://schemas.microsoft.com/office/drawing/2014/main" id="{0C72CFF4-BB1F-314A-B51A-30ABF38CD111}"/>
              </a:ext>
            </a:extLst>
          </p:cNvPr>
          <p:cNvSpPr>
            <a:spLocks noGrp="1"/>
          </p:cNvSpPr>
          <p:nvPr>
            <p:ph type="dt" sz="half" idx="10"/>
          </p:nvPr>
        </p:nvSpPr>
        <p:spPr/>
        <p:txBody>
          <a:bodyPr/>
          <a:lstStyle/>
          <a:p>
            <a:fld id="{E349B789-4DBD-4ADF-880E-A86A04A720DB}" type="datetime1">
              <a:rPr lang="en-US" smtClean="0"/>
              <a:t>12/13/2024</a:t>
            </a:fld>
            <a:endParaRPr lang="en-US"/>
          </a:p>
        </p:txBody>
      </p:sp>
    </p:spTree>
    <p:extLst>
      <p:ext uri="{BB962C8B-B14F-4D97-AF65-F5344CB8AC3E}">
        <p14:creationId xmlns:p14="http://schemas.microsoft.com/office/powerpoint/2010/main" val="3258202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839922-3BA3-ADED-2D47-3E62C3D8E98D}"/>
              </a:ext>
            </a:extLst>
          </p:cNvPr>
          <p:cNvSpPr>
            <a:spLocks noGrp="1"/>
          </p:cNvSpPr>
          <p:nvPr>
            <p:ph idx="1"/>
          </p:nvPr>
        </p:nvSpPr>
        <p:spPr>
          <a:xfrm>
            <a:off x="838200" y="887767"/>
            <a:ext cx="10515600" cy="5289196"/>
          </a:xfrm>
        </p:spPr>
        <p:txBody>
          <a:bodyPr>
            <a:normAutofit/>
          </a:bodyPr>
          <a:lstStyle/>
          <a:p>
            <a:pPr marL="0" indent="0">
              <a:buNone/>
            </a:pPr>
            <a:r>
              <a:rPr lang="en-US" b="1" dirty="0"/>
              <a:t>PART ONE: </a:t>
            </a:r>
          </a:p>
          <a:p>
            <a:r>
              <a:rPr lang="en-US" dirty="0"/>
              <a:t>What is SQL</a:t>
            </a:r>
          </a:p>
          <a:p>
            <a:r>
              <a:rPr lang="en-US" dirty="0"/>
              <a:t>What are the followings ? </a:t>
            </a:r>
          </a:p>
          <a:p>
            <a:pPr algn="l">
              <a:buFont typeface="Courier New" panose="02070309020205020404" pitchFamily="49" charset="0"/>
              <a:buChar char="o"/>
            </a:pPr>
            <a:r>
              <a:rPr lang="en-US" dirty="0"/>
              <a:t>Data</a:t>
            </a:r>
          </a:p>
          <a:p>
            <a:pPr algn="l">
              <a:buFont typeface="Courier New" panose="02070309020205020404" pitchFamily="49" charset="0"/>
              <a:buChar char="o"/>
            </a:pPr>
            <a:r>
              <a:rPr lang="en-US" dirty="0"/>
              <a:t>Data Base</a:t>
            </a:r>
          </a:p>
          <a:p>
            <a:pPr algn="l">
              <a:buFont typeface="Courier New" panose="02070309020205020404" pitchFamily="49" charset="0"/>
              <a:buChar char="o"/>
            </a:pPr>
            <a:r>
              <a:rPr lang="en-US" dirty="0"/>
              <a:t>Database Management System</a:t>
            </a:r>
          </a:p>
          <a:p>
            <a:pPr algn="l">
              <a:buFont typeface="Courier New" panose="02070309020205020404" pitchFamily="49" charset="0"/>
              <a:buChar char="o"/>
            </a:pPr>
            <a:r>
              <a:rPr lang="en-US" dirty="0"/>
              <a:t>Types of Database Management Systems</a:t>
            </a:r>
          </a:p>
          <a:p>
            <a:pPr algn="l">
              <a:buFont typeface="Courier New" panose="02070309020205020404" pitchFamily="49" charset="0"/>
              <a:buChar char="o"/>
            </a:pPr>
            <a:r>
              <a:rPr lang="en-US" dirty="0"/>
              <a:t>Primary &amp; Foreign keys</a:t>
            </a:r>
          </a:p>
          <a:p>
            <a:pPr algn="l">
              <a:buFont typeface="Courier New" panose="02070309020205020404" pitchFamily="49" charset="0"/>
              <a:buChar char="o"/>
            </a:pPr>
            <a:r>
              <a:rPr lang="en-US" dirty="0"/>
              <a:t>Data Base Components- Client &amp; Server</a:t>
            </a:r>
          </a:p>
          <a:p>
            <a:pPr algn="l">
              <a:buFont typeface="Courier New" panose="02070309020205020404" pitchFamily="49" charset="0"/>
              <a:buChar char="o"/>
            </a:pPr>
            <a:r>
              <a:rPr lang="en-US" dirty="0"/>
              <a:t>Data Base &amp; Schema</a:t>
            </a:r>
          </a:p>
          <a:p>
            <a:endParaRPr lang="en-US" dirty="0"/>
          </a:p>
          <a:p>
            <a:endParaRPr lang="en-US" dirty="0"/>
          </a:p>
        </p:txBody>
      </p:sp>
      <p:sp>
        <p:nvSpPr>
          <p:cNvPr id="4" name="Footer Placeholder 3">
            <a:extLst>
              <a:ext uri="{FF2B5EF4-FFF2-40B4-BE49-F238E27FC236}">
                <a16:creationId xmlns:a16="http://schemas.microsoft.com/office/drawing/2014/main" id="{BB592DFF-88AB-D9FE-C636-685A8CE5D8D5}"/>
              </a:ext>
            </a:extLst>
          </p:cNvPr>
          <p:cNvSpPr>
            <a:spLocks noGrp="1"/>
          </p:cNvSpPr>
          <p:nvPr>
            <p:ph type="ftr" sz="quarter" idx="11"/>
          </p:nvPr>
        </p:nvSpPr>
        <p:spPr/>
        <p:txBody>
          <a:bodyPr/>
          <a:lstStyle/>
          <a:p>
            <a:r>
              <a:rPr lang="en-US"/>
              <a:t>https://toptechschooledu.com/</a:t>
            </a:r>
          </a:p>
        </p:txBody>
      </p:sp>
      <p:sp>
        <p:nvSpPr>
          <p:cNvPr id="5" name="Slide Number Placeholder 4">
            <a:extLst>
              <a:ext uri="{FF2B5EF4-FFF2-40B4-BE49-F238E27FC236}">
                <a16:creationId xmlns:a16="http://schemas.microsoft.com/office/drawing/2014/main" id="{45BACEB5-2DA7-9E26-11DE-42D3228645AA}"/>
              </a:ext>
            </a:extLst>
          </p:cNvPr>
          <p:cNvSpPr>
            <a:spLocks noGrp="1"/>
          </p:cNvSpPr>
          <p:nvPr>
            <p:ph type="sldNum" sz="quarter" idx="12"/>
          </p:nvPr>
        </p:nvSpPr>
        <p:spPr/>
        <p:txBody>
          <a:bodyPr/>
          <a:lstStyle/>
          <a:p>
            <a:fld id="{E333837A-4326-4895-88DD-2FC1B01CFAFA}" type="slidenum">
              <a:rPr lang="en-US" smtClean="0"/>
              <a:t>4</a:t>
            </a:fld>
            <a:endParaRPr lang="en-US"/>
          </a:p>
        </p:txBody>
      </p:sp>
      <p:pic>
        <p:nvPicPr>
          <p:cNvPr id="6" name="Content Placeholder 3" descr="A logo with white stars and blue text&#10;&#10;Description automatically generated">
            <a:extLst>
              <a:ext uri="{FF2B5EF4-FFF2-40B4-BE49-F238E27FC236}">
                <a16:creationId xmlns:a16="http://schemas.microsoft.com/office/drawing/2014/main" id="{56BC4C26-D968-8CB4-4951-5889FA585721}"/>
              </a:ext>
            </a:extLst>
          </p:cNvPr>
          <p:cNvPicPr>
            <a:picLocks noChangeAspect="1"/>
          </p:cNvPicPr>
          <p:nvPr/>
        </p:nvPicPr>
        <p:blipFill>
          <a:blip r:embed="rId2">
            <a:extLst>
              <a:ext uri="{28A0092B-C50C-407E-A947-70E740481C1C}">
                <a14:useLocalDpi xmlns:a14="http://schemas.microsoft.com/office/drawing/2010/main" val="0"/>
              </a:ext>
            </a:extLst>
          </a:blip>
          <a:srcRect t="25582" b="18179"/>
          <a:stretch/>
        </p:blipFill>
        <p:spPr>
          <a:xfrm>
            <a:off x="9982200" y="514349"/>
            <a:ext cx="2037407" cy="1145829"/>
          </a:xfrm>
          <a:prstGeom prst="rect">
            <a:avLst/>
          </a:prstGeom>
        </p:spPr>
      </p:pic>
      <p:sp>
        <p:nvSpPr>
          <p:cNvPr id="7" name="Date Placeholder 6">
            <a:extLst>
              <a:ext uri="{FF2B5EF4-FFF2-40B4-BE49-F238E27FC236}">
                <a16:creationId xmlns:a16="http://schemas.microsoft.com/office/drawing/2014/main" id="{A8E42F90-0591-0282-B0BF-1180002D3C95}"/>
              </a:ext>
            </a:extLst>
          </p:cNvPr>
          <p:cNvSpPr>
            <a:spLocks noGrp="1"/>
          </p:cNvSpPr>
          <p:nvPr>
            <p:ph type="dt" sz="half" idx="10"/>
          </p:nvPr>
        </p:nvSpPr>
        <p:spPr/>
        <p:txBody>
          <a:bodyPr/>
          <a:lstStyle/>
          <a:p>
            <a:fld id="{3883AA6F-2A5B-4CE7-A3EF-6F1DA6C80BCD}" type="datetime1">
              <a:rPr lang="en-US" smtClean="0"/>
              <a:t>12/13/2024</a:t>
            </a:fld>
            <a:endParaRPr lang="en-US"/>
          </a:p>
        </p:txBody>
      </p:sp>
    </p:spTree>
    <p:extLst>
      <p:ext uri="{BB962C8B-B14F-4D97-AF65-F5344CB8AC3E}">
        <p14:creationId xmlns:p14="http://schemas.microsoft.com/office/powerpoint/2010/main" val="2906119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171CE-FA40-E532-8807-D679D9AAAD9E}"/>
              </a:ext>
            </a:extLst>
          </p:cNvPr>
          <p:cNvSpPr>
            <a:spLocks noGrp="1"/>
          </p:cNvSpPr>
          <p:nvPr>
            <p:ph type="ctrTitle"/>
          </p:nvPr>
        </p:nvSpPr>
        <p:spPr>
          <a:xfrm>
            <a:off x="1192876" y="150288"/>
            <a:ext cx="9144000" cy="875113"/>
          </a:xfrm>
        </p:spPr>
        <p:txBody>
          <a:bodyPr>
            <a:normAutofit/>
          </a:bodyPr>
          <a:lstStyle/>
          <a:p>
            <a:r>
              <a:rPr lang="en-US" sz="4000" b="1" dirty="0">
                <a:solidFill>
                  <a:srgbClr val="002060"/>
                </a:solidFill>
              </a:rPr>
              <a:t>Structured Query Language(SQL)</a:t>
            </a:r>
          </a:p>
        </p:txBody>
      </p:sp>
      <p:sp>
        <p:nvSpPr>
          <p:cNvPr id="3" name="Subtitle 2">
            <a:extLst>
              <a:ext uri="{FF2B5EF4-FFF2-40B4-BE49-F238E27FC236}">
                <a16:creationId xmlns:a16="http://schemas.microsoft.com/office/drawing/2014/main" id="{3DC78BAD-1671-49A0-76F6-12F6B4CE68A6}"/>
              </a:ext>
            </a:extLst>
          </p:cNvPr>
          <p:cNvSpPr>
            <a:spLocks noGrp="1"/>
          </p:cNvSpPr>
          <p:nvPr>
            <p:ph type="subTitle" idx="1"/>
          </p:nvPr>
        </p:nvSpPr>
        <p:spPr>
          <a:xfrm>
            <a:off x="861133" y="923277"/>
            <a:ext cx="10138299" cy="5708341"/>
          </a:xfrm>
        </p:spPr>
        <p:txBody>
          <a:bodyPr>
            <a:normAutofit lnSpcReduction="10000"/>
          </a:bodyPr>
          <a:lstStyle/>
          <a:p>
            <a:pPr algn="l"/>
            <a:endParaRPr lang="en-US" b="1"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SQL is structured query language.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This language is used for interacting with database.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For </a:t>
            </a:r>
            <a:r>
              <a:rPr lang="en-US" sz="1800">
                <a:effectLst/>
                <a:latin typeface="Calibri" panose="020F0502020204030204" pitchFamily="34" charset="0"/>
                <a:ea typeface="Calibri" panose="020F0502020204030204" pitchFamily="34" charset="0"/>
                <a:cs typeface="Arial" panose="020B0604020202020204" pitchFamily="34" charset="0"/>
              </a:rPr>
              <a:t>example: </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When </a:t>
            </a:r>
            <a:r>
              <a:rPr lang="en-US" sz="1800" dirty="0">
                <a:effectLst/>
                <a:latin typeface="Calibri" panose="020F0502020204030204" pitchFamily="34" charset="0"/>
                <a:ea typeface="Calibri" panose="020F0502020204030204" pitchFamily="34" charset="0"/>
                <a:cs typeface="Arial" panose="020B0604020202020204" pitchFamily="34" charset="0"/>
              </a:rPr>
              <a:t>you enter username and password at some website it goes to server and check  if it is valid.</a:t>
            </a:r>
          </a:p>
          <a:p>
            <a:pPr marL="0" marR="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Arial" panose="020B0604020202020204" pitchFamily="34" charset="0"/>
              </a:rPr>
              <a:t>B</a:t>
            </a:r>
            <a:r>
              <a:rPr lang="en-US" sz="1800" dirty="0">
                <a:effectLst/>
                <a:latin typeface="Calibri" panose="020F0502020204030204" pitchFamily="34" charset="0"/>
                <a:ea typeface="Calibri" panose="020F0502020204030204" pitchFamily="34" charset="0"/>
                <a:cs typeface="Arial" panose="020B0604020202020204" pitchFamily="34" charset="0"/>
              </a:rPr>
              <a:t>ecause your username and password is already stored in database somewhere.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To interact with database, SQL is needed.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spcAft>
                <a:spcPts val="1200"/>
              </a:spcAft>
            </a:pPr>
            <a:r>
              <a:rPr lang="en-US" sz="1800" dirty="0">
                <a:effectLst/>
                <a:latin typeface="Times New Roman" panose="02020603050405020304" pitchFamily="18" charset="0"/>
                <a:ea typeface="Times New Roman" panose="02020603050405020304" pitchFamily="18" charset="0"/>
              </a:rPr>
              <a:t>In simple terms, you have to speak in the language that is understood by database engine. And that language is SQL.</a:t>
            </a:r>
          </a:p>
          <a:p>
            <a:pPr marL="0" marR="0">
              <a:spcAft>
                <a:spcPts val="1200"/>
              </a:spcAft>
            </a:pPr>
            <a:r>
              <a:rPr lang="en-US" sz="1800" b="1" dirty="0">
                <a:effectLst/>
                <a:latin typeface="Times New Roman" panose="02020603050405020304" pitchFamily="18" charset="0"/>
                <a:ea typeface="Times New Roman" panose="02020603050405020304" pitchFamily="18" charset="0"/>
              </a:rPr>
              <a:t>Example</a:t>
            </a:r>
            <a:r>
              <a:rPr lang="en-US" sz="1800" dirty="0">
                <a:effectLst/>
                <a:latin typeface="Times New Roman" panose="02020603050405020304" pitchFamily="18" charset="0"/>
                <a:ea typeface="Times New Roman" panose="02020603050405020304" pitchFamily="18" charset="0"/>
              </a:rPr>
              <a:t> :To display your customer’s information on a web page you will store all customer’s related data at a particular table on a database, in case of need  you can easily retrieve , update </a:t>
            </a:r>
            <a:r>
              <a:rPr lang="en-US" sz="1800" dirty="0">
                <a:latin typeface="Times New Roman" panose="02020603050405020304" pitchFamily="18" charset="0"/>
                <a:ea typeface="Times New Roman" panose="02020603050405020304" pitchFamily="18" charset="0"/>
              </a:rPr>
              <a:t> or </a:t>
            </a:r>
            <a:r>
              <a:rPr lang="en-US" sz="1800" dirty="0">
                <a:effectLst/>
                <a:latin typeface="Times New Roman" panose="02020603050405020304" pitchFamily="18" charset="0"/>
                <a:ea typeface="Times New Roman" panose="02020603050405020304" pitchFamily="18" charset="0"/>
              </a:rPr>
              <a:t>delete that customer’s data in that specific table in the database.</a:t>
            </a:r>
          </a:p>
          <a:p>
            <a:pPr marL="0" marR="0">
              <a:spcAft>
                <a:spcPts val="0"/>
              </a:spcAft>
            </a:pPr>
            <a:r>
              <a:rPr lang="en-US" sz="1800" dirty="0">
                <a:effectLst/>
                <a:latin typeface="Times New Roman" panose="02020603050405020304" pitchFamily="18" charset="0"/>
                <a:ea typeface="Times New Roman" panose="02020603050405020304" pitchFamily="18" charset="0"/>
              </a:rPr>
              <a:t>Now to interact with data or to manipulate or anything related to data….you should know a language which is  …SQL.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algn="l"/>
            <a:endParaRPr lang="en-US" b="1" dirty="0"/>
          </a:p>
          <a:p>
            <a:pPr algn="l"/>
            <a:endParaRPr lang="en-US" b="1" dirty="0"/>
          </a:p>
          <a:p>
            <a:pPr algn="l"/>
            <a:endParaRPr lang="en-US" b="1" dirty="0"/>
          </a:p>
          <a:p>
            <a:pPr algn="l"/>
            <a:endParaRPr lang="en-US" b="1" dirty="0"/>
          </a:p>
          <a:p>
            <a:pPr algn="l"/>
            <a:endParaRPr lang="en-US" dirty="0"/>
          </a:p>
        </p:txBody>
      </p:sp>
      <p:sp>
        <p:nvSpPr>
          <p:cNvPr id="5" name="Footer Placeholder 4">
            <a:extLst>
              <a:ext uri="{FF2B5EF4-FFF2-40B4-BE49-F238E27FC236}">
                <a16:creationId xmlns:a16="http://schemas.microsoft.com/office/drawing/2014/main" id="{4E7EBC00-3309-0025-EC92-BCBA6142A29D}"/>
              </a:ext>
            </a:extLst>
          </p:cNvPr>
          <p:cNvSpPr>
            <a:spLocks noGrp="1"/>
          </p:cNvSpPr>
          <p:nvPr>
            <p:ph type="ftr" sz="quarter" idx="11"/>
          </p:nvPr>
        </p:nvSpPr>
        <p:spPr/>
        <p:txBody>
          <a:bodyPr/>
          <a:lstStyle/>
          <a:p>
            <a:r>
              <a:rPr lang="en-US"/>
              <a:t>https://toptechschooledu.com/</a:t>
            </a:r>
          </a:p>
        </p:txBody>
      </p:sp>
      <p:sp>
        <p:nvSpPr>
          <p:cNvPr id="6" name="Slide Number Placeholder 5">
            <a:extLst>
              <a:ext uri="{FF2B5EF4-FFF2-40B4-BE49-F238E27FC236}">
                <a16:creationId xmlns:a16="http://schemas.microsoft.com/office/drawing/2014/main" id="{7982AB61-2C5B-46C7-13EC-34221B635C04}"/>
              </a:ext>
            </a:extLst>
          </p:cNvPr>
          <p:cNvSpPr>
            <a:spLocks noGrp="1"/>
          </p:cNvSpPr>
          <p:nvPr>
            <p:ph type="sldNum" sz="quarter" idx="12"/>
          </p:nvPr>
        </p:nvSpPr>
        <p:spPr/>
        <p:txBody>
          <a:bodyPr/>
          <a:lstStyle/>
          <a:p>
            <a:fld id="{E333837A-4326-4895-88DD-2FC1B01CFAFA}" type="slidenum">
              <a:rPr lang="en-US" smtClean="0"/>
              <a:t>5</a:t>
            </a:fld>
            <a:endParaRPr lang="en-US"/>
          </a:p>
        </p:txBody>
      </p:sp>
      <p:pic>
        <p:nvPicPr>
          <p:cNvPr id="7" name="Content Placeholder 3" descr="A logo with white stars and blue text&#10;&#10;Description automatically generated">
            <a:extLst>
              <a:ext uri="{FF2B5EF4-FFF2-40B4-BE49-F238E27FC236}">
                <a16:creationId xmlns:a16="http://schemas.microsoft.com/office/drawing/2014/main" id="{13FB4A27-A4C4-CD17-0B6B-15056E4D9897}"/>
              </a:ext>
            </a:extLst>
          </p:cNvPr>
          <p:cNvPicPr>
            <a:picLocks noChangeAspect="1"/>
          </p:cNvPicPr>
          <p:nvPr/>
        </p:nvPicPr>
        <p:blipFill>
          <a:blip r:embed="rId2">
            <a:extLst>
              <a:ext uri="{28A0092B-C50C-407E-A947-70E740481C1C}">
                <a14:useLocalDpi xmlns:a14="http://schemas.microsoft.com/office/drawing/2010/main" val="0"/>
              </a:ext>
            </a:extLst>
          </a:blip>
          <a:srcRect t="25582" b="18179"/>
          <a:stretch/>
        </p:blipFill>
        <p:spPr>
          <a:xfrm>
            <a:off x="9982200" y="514349"/>
            <a:ext cx="2037407" cy="1145829"/>
          </a:xfrm>
          <a:prstGeom prst="rect">
            <a:avLst/>
          </a:prstGeom>
        </p:spPr>
      </p:pic>
      <p:sp>
        <p:nvSpPr>
          <p:cNvPr id="8" name="Date Placeholder 7">
            <a:extLst>
              <a:ext uri="{FF2B5EF4-FFF2-40B4-BE49-F238E27FC236}">
                <a16:creationId xmlns:a16="http://schemas.microsoft.com/office/drawing/2014/main" id="{54EB0CDC-974D-2001-B2DE-6F571EDEA818}"/>
              </a:ext>
            </a:extLst>
          </p:cNvPr>
          <p:cNvSpPr>
            <a:spLocks noGrp="1"/>
          </p:cNvSpPr>
          <p:nvPr>
            <p:ph type="dt" sz="half" idx="10"/>
          </p:nvPr>
        </p:nvSpPr>
        <p:spPr/>
        <p:txBody>
          <a:bodyPr/>
          <a:lstStyle/>
          <a:p>
            <a:fld id="{F52254DD-ECDC-486B-A46A-79B2E8AC0F85}" type="datetime1">
              <a:rPr lang="en-US" smtClean="0"/>
              <a:t>12/13/2024</a:t>
            </a:fld>
            <a:endParaRPr lang="en-US"/>
          </a:p>
        </p:txBody>
      </p:sp>
    </p:spTree>
    <p:extLst>
      <p:ext uri="{BB962C8B-B14F-4D97-AF65-F5344CB8AC3E}">
        <p14:creationId xmlns:p14="http://schemas.microsoft.com/office/powerpoint/2010/main" val="3564404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EC6B14-F9EA-2EA7-383B-CBE060914A0C}"/>
              </a:ext>
            </a:extLst>
          </p:cNvPr>
          <p:cNvSpPr>
            <a:spLocks noGrp="1"/>
          </p:cNvSpPr>
          <p:nvPr>
            <p:ph idx="1"/>
          </p:nvPr>
        </p:nvSpPr>
        <p:spPr>
          <a:xfrm>
            <a:off x="642891" y="573874"/>
            <a:ext cx="10515600" cy="4351338"/>
          </a:xfrm>
        </p:spPr>
        <p:txBody>
          <a:bodyPr>
            <a:normAutofit lnSpcReduction="10000"/>
          </a:bodyPr>
          <a:lstStyle/>
          <a:p>
            <a:pPr marL="0" indent="0" algn="l">
              <a:buNone/>
            </a:pPr>
            <a:r>
              <a:rPr lang="en-US" b="1" dirty="0"/>
              <a:t>Basics: </a:t>
            </a:r>
          </a:p>
          <a:p>
            <a:pPr marL="342900" indent="-342900" algn="l">
              <a:buFont typeface="Wingdings" panose="05000000000000000000" pitchFamily="2" charset="2"/>
              <a:buChar char="v"/>
            </a:pPr>
            <a:r>
              <a:rPr lang="en-US" dirty="0"/>
              <a:t>Data</a:t>
            </a:r>
          </a:p>
          <a:p>
            <a:pPr marL="342900" indent="-342900" algn="l">
              <a:buFont typeface="Wingdings" panose="05000000000000000000" pitchFamily="2" charset="2"/>
              <a:buChar char="v"/>
            </a:pPr>
            <a:r>
              <a:rPr lang="en-US" dirty="0"/>
              <a:t>Data Base</a:t>
            </a:r>
          </a:p>
          <a:p>
            <a:pPr marL="342900" indent="-342900" algn="l">
              <a:buFont typeface="Wingdings" panose="05000000000000000000" pitchFamily="2" charset="2"/>
              <a:buChar char="v"/>
            </a:pPr>
            <a:r>
              <a:rPr lang="en-US" dirty="0"/>
              <a:t>Database Management System</a:t>
            </a:r>
          </a:p>
          <a:p>
            <a:pPr marL="342900" indent="-342900" algn="l">
              <a:buFont typeface="Wingdings" panose="05000000000000000000" pitchFamily="2" charset="2"/>
              <a:buChar char="v"/>
            </a:pPr>
            <a:r>
              <a:rPr lang="en-US" dirty="0"/>
              <a:t>Types of Database Management Systems</a:t>
            </a:r>
          </a:p>
          <a:p>
            <a:pPr marL="342900" indent="-342900" algn="l">
              <a:buFont typeface="Wingdings" panose="05000000000000000000" pitchFamily="2" charset="2"/>
              <a:buChar char="v"/>
            </a:pPr>
            <a:r>
              <a:rPr lang="en-US" dirty="0"/>
              <a:t>Primary &amp; Foreign keys</a:t>
            </a:r>
          </a:p>
          <a:p>
            <a:pPr marL="342900" indent="-342900" algn="l">
              <a:buFont typeface="Wingdings" panose="05000000000000000000" pitchFamily="2" charset="2"/>
              <a:buChar char="v"/>
            </a:pPr>
            <a:r>
              <a:rPr lang="en-US" dirty="0"/>
              <a:t>Structured Query Language(SQL)</a:t>
            </a:r>
          </a:p>
          <a:p>
            <a:pPr marL="342900" indent="-342900" algn="l">
              <a:buFont typeface="Wingdings" panose="05000000000000000000" pitchFamily="2" charset="2"/>
              <a:buChar char="v"/>
            </a:pPr>
            <a:r>
              <a:rPr lang="en-US" dirty="0"/>
              <a:t>Data Base Components- Client &amp; Server</a:t>
            </a:r>
          </a:p>
          <a:p>
            <a:pPr marL="342900" indent="-342900" algn="l">
              <a:buFont typeface="Wingdings" panose="05000000000000000000" pitchFamily="2" charset="2"/>
              <a:buChar char="v"/>
            </a:pPr>
            <a:r>
              <a:rPr lang="en-US" dirty="0"/>
              <a:t>Data Base &amp; Schema</a:t>
            </a:r>
          </a:p>
          <a:p>
            <a:endParaRPr lang="en-US" dirty="0"/>
          </a:p>
        </p:txBody>
      </p:sp>
      <p:sp>
        <p:nvSpPr>
          <p:cNvPr id="4" name="Footer Placeholder 3">
            <a:extLst>
              <a:ext uri="{FF2B5EF4-FFF2-40B4-BE49-F238E27FC236}">
                <a16:creationId xmlns:a16="http://schemas.microsoft.com/office/drawing/2014/main" id="{22D12022-82D6-F92E-B447-B97617AB9A7E}"/>
              </a:ext>
            </a:extLst>
          </p:cNvPr>
          <p:cNvSpPr>
            <a:spLocks noGrp="1"/>
          </p:cNvSpPr>
          <p:nvPr>
            <p:ph type="ftr" sz="quarter" idx="11"/>
          </p:nvPr>
        </p:nvSpPr>
        <p:spPr/>
        <p:txBody>
          <a:bodyPr/>
          <a:lstStyle/>
          <a:p>
            <a:r>
              <a:rPr lang="en-US"/>
              <a:t>https://toptechschooledu.com/</a:t>
            </a:r>
          </a:p>
        </p:txBody>
      </p:sp>
      <p:sp>
        <p:nvSpPr>
          <p:cNvPr id="5" name="Slide Number Placeholder 4">
            <a:extLst>
              <a:ext uri="{FF2B5EF4-FFF2-40B4-BE49-F238E27FC236}">
                <a16:creationId xmlns:a16="http://schemas.microsoft.com/office/drawing/2014/main" id="{9C172D7F-5643-7184-7A0A-B38E9EF692E3}"/>
              </a:ext>
            </a:extLst>
          </p:cNvPr>
          <p:cNvSpPr>
            <a:spLocks noGrp="1"/>
          </p:cNvSpPr>
          <p:nvPr>
            <p:ph type="sldNum" sz="quarter" idx="12"/>
          </p:nvPr>
        </p:nvSpPr>
        <p:spPr/>
        <p:txBody>
          <a:bodyPr/>
          <a:lstStyle/>
          <a:p>
            <a:fld id="{E333837A-4326-4895-88DD-2FC1B01CFAFA}" type="slidenum">
              <a:rPr lang="en-US" smtClean="0"/>
              <a:t>6</a:t>
            </a:fld>
            <a:endParaRPr lang="en-US"/>
          </a:p>
        </p:txBody>
      </p:sp>
      <p:pic>
        <p:nvPicPr>
          <p:cNvPr id="6" name="Content Placeholder 3" descr="A logo with white stars and blue text&#10;&#10;Description automatically generated">
            <a:extLst>
              <a:ext uri="{FF2B5EF4-FFF2-40B4-BE49-F238E27FC236}">
                <a16:creationId xmlns:a16="http://schemas.microsoft.com/office/drawing/2014/main" id="{FCB89BB2-FF67-930E-BFE8-6783E3CE7C29}"/>
              </a:ext>
            </a:extLst>
          </p:cNvPr>
          <p:cNvPicPr>
            <a:picLocks noChangeAspect="1"/>
          </p:cNvPicPr>
          <p:nvPr/>
        </p:nvPicPr>
        <p:blipFill>
          <a:blip r:embed="rId2">
            <a:extLst>
              <a:ext uri="{28A0092B-C50C-407E-A947-70E740481C1C}">
                <a14:useLocalDpi xmlns:a14="http://schemas.microsoft.com/office/drawing/2010/main" val="0"/>
              </a:ext>
            </a:extLst>
          </a:blip>
          <a:srcRect t="25582" b="18179"/>
          <a:stretch/>
        </p:blipFill>
        <p:spPr>
          <a:xfrm>
            <a:off x="9982200" y="514349"/>
            <a:ext cx="2037407" cy="1145829"/>
          </a:xfrm>
          <a:prstGeom prst="rect">
            <a:avLst/>
          </a:prstGeom>
        </p:spPr>
      </p:pic>
      <p:sp>
        <p:nvSpPr>
          <p:cNvPr id="7" name="Date Placeholder 6">
            <a:extLst>
              <a:ext uri="{FF2B5EF4-FFF2-40B4-BE49-F238E27FC236}">
                <a16:creationId xmlns:a16="http://schemas.microsoft.com/office/drawing/2014/main" id="{55269BF5-27EB-612C-AF49-54549B289CAF}"/>
              </a:ext>
            </a:extLst>
          </p:cNvPr>
          <p:cNvSpPr>
            <a:spLocks noGrp="1"/>
          </p:cNvSpPr>
          <p:nvPr>
            <p:ph type="dt" sz="half" idx="10"/>
          </p:nvPr>
        </p:nvSpPr>
        <p:spPr/>
        <p:txBody>
          <a:bodyPr/>
          <a:lstStyle/>
          <a:p>
            <a:fld id="{F0869821-BC74-4AAC-8B5E-66E6DE1CE9C4}" type="datetime1">
              <a:rPr lang="en-US" smtClean="0"/>
              <a:t>12/13/2024</a:t>
            </a:fld>
            <a:endParaRPr lang="en-US"/>
          </a:p>
        </p:txBody>
      </p:sp>
    </p:spTree>
    <p:extLst>
      <p:ext uri="{BB962C8B-B14F-4D97-AF65-F5344CB8AC3E}">
        <p14:creationId xmlns:p14="http://schemas.microsoft.com/office/powerpoint/2010/main" val="434436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B261391-DE20-87A2-7DC3-41B773CF3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2664" y="3799426"/>
            <a:ext cx="3568824" cy="2739486"/>
          </a:xfrm>
          <a:prstGeom prst="rect">
            <a:avLst/>
          </a:prstGeom>
        </p:spPr>
      </p:pic>
      <p:sp>
        <p:nvSpPr>
          <p:cNvPr id="2" name="Title 1">
            <a:extLst>
              <a:ext uri="{FF2B5EF4-FFF2-40B4-BE49-F238E27FC236}">
                <a16:creationId xmlns:a16="http://schemas.microsoft.com/office/drawing/2014/main" id="{43C10C3F-ECD3-6BF3-7F6A-B4264F88278A}"/>
              </a:ext>
            </a:extLst>
          </p:cNvPr>
          <p:cNvSpPr>
            <a:spLocks noGrp="1"/>
          </p:cNvSpPr>
          <p:nvPr>
            <p:ph type="title"/>
          </p:nvPr>
        </p:nvSpPr>
        <p:spPr>
          <a:xfrm>
            <a:off x="509727" y="685114"/>
            <a:ext cx="10515600" cy="315912"/>
          </a:xfrm>
        </p:spPr>
        <p:txBody>
          <a:bodyPr>
            <a:noAutofit/>
          </a:bodyPr>
          <a:lstStyle/>
          <a:p>
            <a:r>
              <a:rPr lang="en-US" sz="2800" b="1" dirty="0"/>
              <a:t>What is Data</a:t>
            </a:r>
            <a:br>
              <a:rPr lang="en-US" sz="2800" b="1" dirty="0"/>
            </a:br>
            <a:r>
              <a:rPr lang="en-US" sz="2800" b="1" dirty="0"/>
              <a:t>What is Database</a:t>
            </a:r>
            <a:br>
              <a:rPr lang="en-US" sz="2800" b="1" dirty="0"/>
            </a:br>
            <a:r>
              <a:rPr lang="en-US" sz="2800" b="1" dirty="0"/>
              <a:t>What is DBMS (Database Management Systems)</a:t>
            </a:r>
          </a:p>
        </p:txBody>
      </p:sp>
      <p:sp>
        <p:nvSpPr>
          <p:cNvPr id="3" name="Content Placeholder 2">
            <a:extLst>
              <a:ext uri="{FF2B5EF4-FFF2-40B4-BE49-F238E27FC236}">
                <a16:creationId xmlns:a16="http://schemas.microsoft.com/office/drawing/2014/main" id="{E81C1CCB-5E67-752A-82F4-A7D777C2E547}"/>
              </a:ext>
            </a:extLst>
          </p:cNvPr>
          <p:cNvSpPr>
            <a:spLocks noGrp="1"/>
          </p:cNvSpPr>
          <p:nvPr>
            <p:ph idx="1"/>
          </p:nvPr>
        </p:nvSpPr>
        <p:spPr>
          <a:xfrm>
            <a:off x="429088" y="1578190"/>
            <a:ext cx="7915922" cy="4960722"/>
          </a:xfrm>
        </p:spPr>
        <p:txBody>
          <a:bodyPr>
            <a:normAutofit fontScale="92500"/>
          </a:bodyPr>
          <a:lstStyle/>
          <a:p>
            <a:pPr marL="0" marR="0" indent="0">
              <a:lnSpc>
                <a:spcPts val="1560"/>
              </a:lnSpc>
              <a:buNone/>
            </a:pPr>
            <a:r>
              <a:rPr lang="en-US" sz="1700" b="1" dirty="0">
                <a:effectLst/>
                <a:latin typeface="Calibri Light" panose="020F0302020204030204" pitchFamily="34" charset="0"/>
                <a:ea typeface="Times New Roman" panose="02020603050405020304" pitchFamily="18" charset="0"/>
              </a:rPr>
              <a:t>What is Data?</a:t>
            </a:r>
            <a:endParaRPr lang="en-US" sz="1700" b="1" dirty="0">
              <a:effectLst/>
              <a:latin typeface="Times New Roman" panose="02020603050405020304" pitchFamily="18" charset="0"/>
              <a:ea typeface="Times New Roman" panose="02020603050405020304" pitchFamily="18" charset="0"/>
            </a:endParaRPr>
          </a:p>
          <a:p>
            <a:pPr marL="0" marR="0" indent="0">
              <a:buNone/>
            </a:pPr>
            <a:r>
              <a:rPr lang="en-US" sz="1700" i="1" dirty="0">
                <a:effectLst/>
                <a:latin typeface="Calibri Light" panose="020F0302020204030204" pitchFamily="34" charset="0"/>
                <a:ea typeface="Times New Roman" panose="02020603050405020304" pitchFamily="18" charset="0"/>
              </a:rPr>
              <a:t>Data is a collection of a distinct small </a:t>
            </a:r>
            <a:r>
              <a:rPr lang="en-US" sz="1700" i="1" u="sng" dirty="0">
                <a:effectLst/>
                <a:latin typeface="Calibri Light" panose="020F0302020204030204" pitchFamily="34" charset="0"/>
                <a:ea typeface="Times New Roman" panose="02020603050405020304" pitchFamily="18" charset="0"/>
              </a:rPr>
              <a:t>unit of information</a:t>
            </a:r>
            <a:r>
              <a:rPr lang="en-US" sz="1700" dirty="0">
                <a:effectLst/>
                <a:latin typeface="Calibri Light" panose="020F0302020204030204" pitchFamily="34" charset="0"/>
                <a:ea typeface="Times New Roman" panose="02020603050405020304" pitchFamily="18" charset="0"/>
              </a:rPr>
              <a:t>. It can be used in a variety of forms like text, numbers, media, bytes, etc. it can be stored in pieces of paper or electronic memory, etc.</a:t>
            </a:r>
          </a:p>
          <a:p>
            <a:pPr marL="0" marR="0" indent="0">
              <a:buNone/>
            </a:pPr>
            <a:r>
              <a:rPr lang="en-US" sz="1700" b="1" dirty="0">
                <a:latin typeface="Calibri Light" panose="020F0302020204030204" pitchFamily="34" charset="0"/>
                <a:ea typeface="Times New Roman" panose="02020603050405020304" pitchFamily="18" charset="0"/>
              </a:rPr>
              <a:t>What is Database</a:t>
            </a:r>
          </a:p>
          <a:p>
            <a:pPr marL="0" marR="0" indent="0">
              <a:buNone/>
            </a:pPr>
            <a:r>
              <a:rPr lang="en-US" sz="1700" dirty="0">
                <a:effectLst/>
                <a:latin typeface="Calibri Light" panose="020F0302020204030204" pitchFamily="34" charset="0"/>
                <a:ea typeface="Calibri" panose="020F0502020204030204" pitchFamily="34" charset="0"/>
                <a:cs typeface="Arial" panose="020B0604020202020204" pitchFamily="34" charset="0"/>
              </a:rPr>
              <a:t> </a:t>
            </a:r>
            <a:r>
              <a:rPr lang="en-US" sz="1700" i="1" dirty="0">
                <a:effectLst/>
                <a:latin typeface="Calibri Light" panose="020F0302020204030204" pitchFamily="34" charset="0"/>
                <a:ea typeface="Times New Roman" panose="02020603050405020304" pitchFamily="18" charset="0"/>
              </a:rPr>
              <a:t>A database is an organized collection of data</a:t>
            </a:r>
            <a:r>
              <a:rPr lang="en-US" sz="1700" dirty="0">
                <a:effectLst/>
                <a:latin typeface="Calibri Light" panose="020F0302020204030204" pitchFamily="34" charset="0"/>
                <a:ea typeface="Times New Roman" panose="02020603050405020304" pitchFamily="18" charset="0"/>
              </a:rPr>
              <a:t>, so that it can be easily accessed and managed.</a:t>
            </a:r>
            <a:endParaRPr lang="en-US" sz="1700" dirty="0">
              <a:effectLst/>
              <a:latin typeface="Times New Roman" panose="02020603050405020304" pitchFamily="18" charset="0"/>
              <a:ea typeface="Times New Roman" panose="02020603050405020304" pitchFamily="18" charset="0"/>
            </a:endParaRPr>
          </a:p>
          <a:p>
            <a:pPr marL="0" marR="0" indent="0">
              <a:lnSpc>
                <a:spcPts val="1560"/>
              </a:lnSpc>
              <a:spcBef>
                <a:spcPts val="200"/>
              </a:spcBef>
              <a:spcAft>
                <a:spcPts val="0"/>
              </a:spcAft>
              <a:buNone/>
            </a:pPr>
            <a:r>
              <a:rPr lang="en-US" sz="1700" dirty="0">
                <a:effectLst/>
                <a:latin typeface="Calibri Light" panose="020F0302020204030204" pitchFamily="34" charset="0"/>
                <a:ea typeface="Times New Roman" panose="02020603050405020304" pitchFamily="18" charset="0"/>
                <a:cs typeface="Calibri Light" panose="020F0302020204030204" pitchFamily="34" charset="0"/>
              </a:rPr>
              <a:t>You can organize data into </a:t>
            </a:r>
            <a:r>
              <a:rPr lang="en-US" sz="1700" b="1" i="1" dirty="0">
                <a:effectLst/>
                <a:latin typeface="Calibri Light" panose="020F0302020204030204" pitchFamily="34" charset="0"/>
                <a:ea typeface="Times New Roman" panose="02020603050405020304" pitchFamily="18" charset="0"/>
                <a:cs typeface="Calibri Light" panose="020F0302020204030204" pitchFamily="34" charset="0"/>
              </a:rPr>
              <a:t>tables</a:t>
            </a:r>
            <a:r>
              <a:rPr lang="en-US" sz="1700" i="1" dirty="0">
                <a:effectLst/>
                <a:latin typeface="Calibri Light" panose="020F0302020204030204" pitchFamily="34" charset="0"/>
                <a:ea typeface="Times New Roman" panose="02020603050405020304" pitchFamily="18" charset="0"/>
                <a:cs typeface="Calibri Light" panose="020F0302020204030204" pitchFamily="34" charset="0"/>
              </a:rPr>
              <a:t>, </a:t>
            </a:r>
            <a:r>
              <a:rPr lang="en-US" sz="1700" b="1" i="1" dirty="0">
                <a:effectLst/>
                <a:latin typeface="Calibri Light" panose="020F0302020204030204" pitchFamily="34" charset="0"/>
                <a:ea typeface="Times New Roman" panose="02020603050405020304" pitchFamily="18" charset="0"/>
                <a:cs typeface="Calibri Light" panose="020F0302020204030204" pitchFamily="34" charset="0"/>
              </a:rPr>
              <a:t>rows</a:t>
            </a:r>
            <a:r>
              <a:rPr lang="en-US" sz="1700" i="1" dirty="0">
                <a:effectLst/>
                <a:latin typeface="Calibri Light" panose="020F0302020204030204" pitchFamily="34" charset="0"/>
                <a:ea typeface="Times New Roman" panose="02020603050405020304" pitchFamily="18" charset="0"/>
                <a:cs typeface="Calibri Light" panose="020F0302020204030204" pitchFamily="34" charset="0"/>
              </a:rPr>
              <a:t>, </a:t>
            </a:r>
            <a:r>
              <a:rPr lang="en-US" sz="1700" b="1" i="1" dirty="0">
                <a:effectLst/>
                <a:latin typeface="Calibri Light" panose="020F0302020204030204" pitchFamily="34" charset="0"/>
                <a:ea typeface="Times New Roman" panose="02020603050405020304" pitchFamily="18" charset="0"/>
                <a:cs typeface="Calibri Light" panose="020F0302020204030204" pitchFamily="34" charset="0"/>
              </a:rPr>
              <a:t>columns</a:t>
            </a:r>
            <a:r>
              <a:rPr lang="en-US" sz="1700" dirty="0">
                <a:effectLst/>
                <a:latin typeface="Calibri Light" panose="020F0302020204030204" pitchFamily="34" charset="0"/>
                <a:ea typeface="Times New Roman" panose="02020603050405020304" pitchFamily="18" charset="0"/>
                <a:cs typeface="Calibri Light" panose="020F0302020204030204" pitchFamily="34" charset="0"/>
              </a:rPr>
              <a:t>, and index it to make it easier to find relevant information.</a:t>
            </a:r>
          </a:p>
          <a:p>
            <a:pPr marL="0" marR="0" indent="0">
              <a:lnSpc>
                <a:spcPts val="1560"/>
              </a:lnSpc>
              <a:spcBef>
                <a:spcPts val="200"/>
              </a:spcBef>
              <a:spcAft>
                <a:spcPts val="0"/>
              </a:spcAft>
              <a:buNone/>
            </a:pPr>
            <a:endParaRPr lang="en-US" sz="17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r>
              <a:rPr lang="en-US" sz="1700" b="1" dirty="0">
                <a:effectLst/>
                <a:latin typeface="Calibri" panose="020F0502020204030204" pitchFamily="34" charset="0"/>
                <a:ea typeface="Calibri" panose="020F0502020204030204" pitchFamily="34" charset="0"/>
                <a:cs typeface="Arial" panose="020B0604020202020204" pitchFamily="34" charset="0"/>
              </a:rPr>
              <a:t>Database Management system: </a:t>
            </a:r>
          </a:p>
          <a:p>
            <a:pPr marL="0" marR="0" indent="0">
              <a:lnSpc>
                <a:spcPct val="107000"/>
              </a:lnSpc>
              <a:spcBef>
                <a:spcPts val="0"/>
              </a:spcBef>
              <a:spcAft>
                <a:spcPts val="800"/>
              </a:spcAft>
              <a:buNone/>
            </a:pPr>
            <a:r>
              <a:rPr lang="en-US" sz="1700" dirty="0"/>
              <a:t>Database Management Systems (DBMS) are </a:t>
            </a:r>
            <a:r>
              <a:rPr lang="en-US" sz="1700" b="1" dirty="0"/>
              <a:t>software systems used to store, retrieve, and run queries on data</a:t>
            </a:r>
            <a:r>
              <a:rPr lang="en-US" sz="1700" dirty="0"/>
              <a:t>. A DBMS serves as </a:t>
            </a:r>
            <a:r>
              <a:rPr lang="en-US" sz="1700" b="1" dirty="0"/>
              <a:t>an interface </a:t>
            </a:r>
            <a:r>
              <a:rPr lang="en-US" sz="1700" dirty="0"/>
              <a:t>between an end-user and a database, allowing users to create, read, update, and delete data in the database.</a:t>
            </a:r>
            <a:endParaRPr lang="en-US" sz="17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700" dirty="0">
                <a:effectLst/>
                <a:latin typeface="Calibri Light" panose="020F0302020204030204" pitchFamily="34" charset="0"/>
                <a:ea typeface="Times New Roman" panose="02020603050405020304" pitchFamily="18" charset="0"/>
              </a:rPr>
              <a:t>There are many different </a:t>
            </a:r>
            <a:r>
              <a:rPr lang="en-US" sz="1700" dirty="0">
                <a:latin typeface="Calibri Light" panose="020F0302020204030204" pitchFamily="34" charset="0"/>
                <a:ea typeface="Times New Roman" panose="02020603050405020304" pitchFamily="18" charset="0"/>
              </a:rPr>
              <a:t>D</a:t>
            </a:r>
            <a:r>
              <a:rPr lang="en-US" sz="1700" dirty="0">
                <a:effectLst/>
                <a:latin typeface="Calibri Light" panose="020F0302020204030204" pitchFamily="34" charset="0"/>
                <a:ea typeface="Times New Roman" panose="02020603050405020304" pitchFamily="18" charset="0"/>
              </a:rPr>
              <a:t>atabase Management Systems available like </a:t>
            </a:r>
            <a:r>
              <a:rPr lang="en-US" sz="1700" b="1" dirty="0">
                <a:effectLst/>
                <a:latin typeface="Calibri Light" panose="020F0302020204030204" pitchFamily="34" charset="0"/>
                <a:ea typeface="Times New Roman" panose="02020603050405020304" pitchFamily="18" charset="0"/>
              </a:rPr>
              <a:t>MySQL</a:t>
            </a:r>
            <a:r>
              <a:rPr lang="en-US" sz="1700" dirty="0">
                <a:effectLst/>
                <a:latin typeface="Calibri Light" panose="020F0302020204030204" pitchFamily="34" charset="0"/>
                <a:ea typeface="Times New Roman" panose="02020603050405020304" pitchFamily="18" charset="0"/>
              </a:rPr>
              <a:t>, </a:t>
            </a:r>
            <a:r>
              <a:rPr lang="en-US" sz="1700" b="1" dirty="0">
                <a:effectLst/>
                <a:latin typeface="Calibri Light" panose="020F0302020204030204" pitchFamily="34" charset="0"/>
                <a:ea typeface="Times New Roman" panose="02020603050405020304" pitchFamily="18" charset="0"/>
              </a:rPr>
              <a:t>PostgreSQL, Oracle, SQL Server, </a:t>
            </a:r>
            <a:r>
              <a:rPr lang="en-US" sz="1700" b="1" dirty="0" err="1">
                <a:effectLst/>
                <a:latin typeface="Calibri Light" panose="020F0302020204030204" pitchFamily="34" charset="0"/>
                <a:ea typeface="Times New Roman" panose="02020603050405020304" pitchFamily="18" charset="0"/>
              </a:rPr>
              <a:t>Ms</a:t>
            </a:r>
            <a:r>
              <a:rPr lang="en-US" sz="1700" b="1" dirty="0">
                <a:effectLst/>
                <a:latin typeface="Calibri Light" panose="020F0302020204030204" pitchFamily="34" charset="0"/>
                <a:ea typeface="Times New Roman" panose="02020603050405020304" pitchFamily="18" charset="0"/>
              </a:rPr>
              <a:t>-Access </a:t>
            </a:r>
            <a:r>
              <a:rPr lang="en-US" sz="1700" b="1" dirty="0" err="1">
                <a:effectLst/>
                <a:latin typeface="Calibri Light" panose="020F0302020204030204" pitchFamily="34" charset="0"/>
                <a:ea typeface="Times New Roman" panose="02020603050405020304" pitchFamily="18" charset="0"/>
              </a:rPr>
              <a:t>etc</a:t>
            </a:r>
            <a:r>
              <a:rPr lang="en-US" sz="1700" b="1" dirty="0"/>
              <a:t> </a:t>
            </a:r>
          </a:p>
          <a:p>
            <a:pPr marL="0" indent="0">
              <a:buNone/>
            </a:pPr>
            <a:r>
              <a:rPr lang="en-US" sz="1700" dirty="0">
                <a:effectLst/>
                <a:latin typeface="Calibri Light" panose="020F0302020204030204" pitchFamily="34" charset="0"/>
                <a:ea typeface="Calibri" panose="020F0502020204030204" pitchFamily="34" charset="0"/>
                <a:cs typeface="Arial" panose="020B0604020202020204" pitchFamily="34" charset="0"/>
              </a:rPr>
              <a:t>The </a:t>
            </a:r>
            <a:r>
              <a:rPr lang="en-US" sz="1700" b="1" dirty="0">
                <a:effectLst/>
                <a:latin typeface="Calibri Light" panose="020F0302020204030204" pitchFamily="34" charset="0"/>
                <a:ea typeface="Calibri" panose="020F0502020204030204" pitchFamily="34" charset="0"/>
                <a:cs typeface="Arial" panose="020B0604020202020204" pitchFamily="34" charset="0"/>
              </a:rPr>
              <a:t>main purpose</a:t>
            </a:r>
            <a:r>
              <a:rPr lang="en-US" sz="1700" dirty="0">
                <a:effectLst/>
                <a:latin typeface="Calibri Light" panose="020F0302020204030204" pitchFamily="34" charset="0"/>
                <a:ea typeface="Calibri" panose="020F0502020204030204" pitchFamily="34" charset="0"/>
                <a:cs typeface="Arial" panose="020B0604020202020204" pitchFamily="34" charset="0"/>
              </a:rPr>
              <a:t> of the </a:t>
            </a:r>
            <a:r>
              <a:rPr lang="en-US" sz="1700" b="1" dirty="0">
                <a:effectLst/>
                <a:latin typeface="Calibri Light" panose="020F0302020204030204" pitchFamily="34" charset="0"/>
                <a:ea typeface="Calibri" panose="020F0502020204030204" pitchFamily="34" charset="0"/>
                <a:cs typeface="Arial" panose="020B0604020202020204" pitchFamily="34" charset="0"/>
              </a:rPr>
              <a:t>database management system</a:t>
            </a:r>
            <a:r>
              <a:rPr lang="en-US" sz="1700" dirty="0">
                <a:effectLst/>
                <a:latin typeface="Calibri Light" panose="020F0302020204030204" pitchFamily="34" charset="0"/>
                <a:ea typeface="Calibri" panose="020F0502020204030204" pitchFamily="34" charset="0"/>
                <a:cs typeface="Arial" panose="020B0604020202020204" pitchFamily="34" charset="0"/>
              </a:rPr>
              <a:t> is to operate a large amount of information by storing, retrieving, and managing data.</a:t>
            </a:r>
            <a:endParaRPr lang="en-US" sz="17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1700" b="1" dirty="0"/>
          </a:p>
          <a:p>
            <a:endParaRPr lang="en-US" dirty="0"/>
          </a:p>
        </p:txBody>
      </p:sp>
      <p:pic>
        <p:nvPicPr>
          <p:cNvPr id="7" name="Picture 6">
            <a:extLst>
              <a:ext uri="{FF2B5EF4-FFF2-40B4-BE49-F238E27FC236}">
                <a16:creationId xmlns:a16="http://schemas.microsoft.com/office/drawing/2014/main" id="{C0D82603-0722-8575-A19D-6456C3A48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9196" y="2041863"/>
            <a:ext cx="3036163" cy="1757563"/>
          </a:xfrm>
          <a:prstGeom prst="rect">
            <a:avLst/>
          </a:prstGeom>
        </p:spPr>
      </p:pic>
      <p:sp>
        <p:nvSpPr>
          <p:cNvPr id="5" name="Footer Placeholder 4">
            <a:extLst>
              <a:ext uri="{FF2B5EF4-FFF2-40B4-BE49-F238E27FC236}">
                <a16:creationId xmlns:a16="http://schemas.microsoft.com/office/drawing/2014/main" id="{68C1EAA2-FCC0-1C9E-5580-5340A89EF236}"/>
              </a:ext>
            </a:extLst>
          </p:cNvPr>
          <p:cNvSpPr>
            <a:spLocks noGrp="1"/>
          </p:cNvSpPr>
          <p:nvPr>
            <p:ph type="ftr" sz="quarter" idx="11"/>
          </p:nvPr>
        </p:nvSpPr>
        <p:spPr/>
        <p:txBody>
          <a:bodyPr/>
          <a:lstStyle/>
          <a:p>
            <a:r>
              <a:rPr lang="en-US"/>
              <a:t>https://toptechschooledu.com/</a:t>
            </a:r>
          </a:p>
        </p:txBody>
      </p:sp>
      <p:sp>
        <p:nvSpPr>
          <p:cNvPr id="6" name="Slide Number Placeholder 5">
            <a:extLst>
              <a:ext uri="{FF2B5EF4-FFF2-40B4-BE49-F238E27FC236}">
                <a16:creationId xmlns:a16="http://schemas.microsoft.com/office/drawing/2014/main" id="{BE91B43C-DA12-79F1-7609-A9E82E0A249E}"/>
              </a:ext>
            </a:extLst>
          </p:cNvPr>
          <p:cNvSpPr>
            <a:spLocks noGrp="1"/>
          </p:cNvSpPr>
          <p:nvPr>
            <p:ph type="sldNum" sz="quarter" idx="12"/>
          </p:nvPr>
        </p:nvSpPr>
        <p:spPr/>
        <p:txBody>
          <a:bodyPr/>
          <a:lstStyle/>
          <a:p>
            <a:fld id="{E333837A-4326-4895-88DD-2FC1B01CFAFA}" type="slidenum">
              <a:rPr lang="en-US" smtClean="0"/>
              <a:t>7</a:t>
            </a:fld>
            <a:endParaRPr lang="en-US"/>
          </a:p>
        </p:txBody>
      </p:sp>
      <p:pic>
        <p:nvPicPr>
          <p:cNvPr id="8" name="Content Placeholder 3" descr="A logo with white stars and blue text&#10;&#10;Description automatically generated">
            <a:extLst>
              <a:ext uri="{FF2B5EF4-FFF2-40B4-BE49-F238E27FC236}">
                <a16:creationId xmlns:a16="http://schemas.microsoft.com/office/drawing/2014/main" id="{42FF3823-EBAC-60F0-8632-F5C2E7234DD0}"/>
              </a:ext>
            </a:extLst>
          </p:cNvPr>
          <p:cNvPicPr>
            <a:picLocks noChangeAspect="1"/>
          </p:cNvPicPr>
          <p:nvPr/>
        </p:nvPicPr>
        <p:blipFill>
          <a:blip r:embed="rId4">
            <a:extLst>
              <a:ext uri="{28A0092B-C50C-407E-A947-70E740481C1C}">
                <a14:useLocalDpi xmlns:a14="http://schemas.microsoft.com/office/drawing/2010/main" val="0"/>
              </a:ext>
            </a:extLst>
          </a:blip>
          <a:srcRect t="25582" b="18179"/>
          <a:stretch/>
        </p:blipFill>
        <p:spPr>
          <a:xfrm>
            <a:off x="9982200" y="514349"/>
            <a:ext cx="2037407" cy="1145829"/>
          </a:xfrm>
          <a:prstGeom prst="rect">
            <a:avLst/>
          </a:prstGeom>
        </p:spPr>
      </p:pic>
      <p:sp>
        <p:nvSpPr>
          <p:cNvPr id="9" name="Date Placeholder 8">
            <a:extLst>
              <a:ext uri="{FF2B5EF4-FFF2-40B4-BE49-F238E27FC236}">
                <a16:creationId xmlns:a16="http://schemas.microsoft.com/office/drawing/2014/main" id="{E893D537-5517-3863-1FF7-661DF1C1BEB8}"/>
              </a:ext>
            </a:extLst>
          </p:cNvPr>
          <p:cNvSpPr>
            <a:spLocks noGrp="1"/>
          </p:cNvSpPr>
          <p:nvPr>
            <p:ph type="dt" sz="half" idx="10"/>
          </p:nvPr>
        </p:nvSpPr>
        <p:spPr/>
        <p:txBody>
          <a:bodyPr/>
          <a:lstStyle/>
          <a:p>
            <a:fld id="{023F52B5-D5E5-483A-853E-D0186B3DC79B}" type="datetime1">
              <a:rPr lang="en-US" smtClean="0"/>
              <a:t>12/13/2024</a:t>
            </a:fld>
            <a:endParaRPr lang="en-US"/>
          </a:p>
        </p:txBody>
      </p:sp>
    </p:spTree>
    <p:extLst>
      <p:ext uri="{BB962C8B-B14F-4D97-AF65-F5344CB8AC3E}">
        <p14:creationId xmlns:p14="http://schemas.microsoft.com/office/powerpoint/2010/main" val="4030532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5D0DE-5A5B-4835-8631-4BF019DF830F}"/>
              </a:ext>
            </a:extLst>
          </p:cNvPr>
          <p:cNvSpPr>
            <a:spLocks noGrp="1"/>
          </p:cNvSpPr>
          <p:nvPr>
            <p:ph type="title"/>
          </p:nvPr>
        </p:nvSpPr>
        <p:spPr>
          <a:xfrm>
            <a:off x="838200" y="365126"/>
            <a:ext cx="10515600" cy="655806"/>
          </a:xfrm>
        </p:spPr>
        <p:txBody>
          <a:bodyPr>
            <a:normAutofit fontScale="90000"/>
          </a:bodyPr>
          <a:lstStyle/>
          <a:p>
            <a:r>
              <a:rPr lang="en-US" b="1" dirty="0"/>
              <a:t>Types of  Databases</a:t>
            </a:r>
          </a:p>
        </p:txBody>
      </p:sp>
      <p:sp>
        <p:nvSpPr>
          <p:cNvPr id="3" name="Content Placeholder 2">
            <a:extLst>
              <a:ext uri="{FF2B5EF4-FFF2-40B4-BE49-F238E27FC236}">
                <a16:creationId xmlns:a16="http://schemas.microsoft.com/office/drawing/2014/main" id="{BFF42EC5-769B-F0C7-95B4-6BF4C4F4586B}"/>
              </a:ext>
            </a:extLst>
          </p:cNvPr>
          <p:cNvSpPr>
            <a:spLocks noGrp="1"/>
          </p:cNvSpPr>
          <p:nvPr>
            <p:ph idx="1"/>
          </p:nvPr>
        </p:nvSpPr>
        <p:spPr>
          <a:xfrm>
            <a:off x="838200" y="1340529"/>
            <a:ext cx="9930414" cy="4351338"/>
          </a:xfrm>
        </p:spPr>
        <p:txBody>
          <a:bodyPr>
            <a:normAutofit/>
          </a:bodyPr>
          <a:lstStyle/>
          <a:p>
            <a:pPr marL="0" indent="0">
              <a:buNone/>
            </a:pPr>
            <a:r>
              <a:rPr lang="en-US" sz="2000" dirty="0"/>
              <a:t>There are different types of databases today in the market used by different companies as per their needs and requirements like : </a:t>
            </a:r>
          </a:p>
          <a:p>
            <a:pPr marL="0" indent="0">
              <a:buNone/>
            </a:pPr>
            <a:endParaRPr lang="en-US" sz="2000" dirty="0"/>
          </a:p>
          <a:p>
            <a:r>
              <a:rPr lang="en-US" sz="2000" b="1" dirty="0"/>
              <a:t>Relational databases:</a:t>
            </a:r>
          </a:p>
          <a:p>
            <a:r>
              <a:rPr lang="en-US" sz="2000" b="1" dirty="0"/>
              <a:t>Distributed databases:</a:t>
            </a:r>
          </a:p>
          <a:p>
            <a:r>
              <a:rPr lang="en-US" sz="2000" b="1" dirty="0"/>
              <a:t>Centralized database:</a:t>
            </a:r>
          </a:p>
          <a:p>
            <a:r>
              <a:rPr lang="en-US" sz="2000" b="1" dirty="0"/>
              <a:t>Cloud databases:</a:t>
            </a:r>
          </a:p>
          <a:p>
            <a:r>
              <a:rPr lang="en-US" sz="2000" b="1" dirty="0"/>
              <a:t>Data warehouses:</a:t>
            </a:r>
          </a:p>
          <a:p>
            <a:r>
              <a:rPr lang="en-US" sz="2000" b="1" dirty="0"/>
              <a:t> </a:t>
            </a:r>
            <a:r>
              <a:rPr lang="en-US" sz="2000" b="1" dirty="0" err="1"/>
              <a:t>etc</a:t>
            </a:r>
            <a:endParaRPr lang="en-US" sz="2000" b="1" dirty="0"/>
          </a:p>
        </p:txBody>
      </p:sp>
      <p:sp>
        <p:nvSpPr>
          <p:cNvPr id="8" name="Footer Placeholder 7">
            <a:extLst>
              <a:ext uri="{FF2B5EF4-FFF2-40B4-BE49-F238E27FC236}">
                <a16:creationId xmlns:a16="http://schemas.microsoft.com/office/drawing/2014/main" id="{1CFE7ABA-0500-5263-C7E6-50F9F455622A}"/>
              </a:ext>
            </a:extLst>
          </p:cNvPr>
          <p:cNvSpPr>
            <a:spLocks noGrp="1"/>
          </p:cNvSpPr>
          <p:nvPr>
            <p:ph type="ftr" sz="quarter" idx="11"/>
          </p:nvPr>
        </p:nvSpPr>
        <p:spPr/>
        <p:txBody>
          <a:bodyPr/>
          <a:lstStyle/>
          <a:p>
            <a:r>
              <a:rPr lang="en-US"/>
              <a:t>https://toptechschooledu.com/</a:t>
            </a:r>
          </a:p>
        </p:txBody>
      </p:sp>
      <p:sp>
        <p:nvSpPr>
          <p:cNvPr id="9" name="Slide Number Placeholder 8">
            <a:extLst>
              <a:ext uri="{FF2B5EF4-FFF2-40B4-BE49-F238E27FC236}">
                <a16:creationId xmlns:a16="http://schemas.microsoft.com/office/drawing/2014/main" id="{240F0B46-6BD3-BBB3-F2DE-73F75C67D43C}"/>
              </a:ext>
            </a:extLst>
          </p:cNvPr>
          <p:cNvSpPr>
            <a:spLocks noGrp="1"/>
          </p:cNvSpPr>
          <p:nvPr>
            <p:ph type="sldNum" sz="quarter" idx="12"/>
          </p:nvPr>
        </p:nvSpPr>
        <p:spPr/>
        <p:txBody>
          <a:bodyPr/>
          <a:lstStyle/>
          <a:p>
            <a:fld id="{E333837A-4326-4895-88DD-2FC1B01CFAFA}" type="slidenum">
              <a:rPr lang="en-US" smtClean="0"/>
              <a:t>8</a:t>
            </a:fld>
            <a:endParaRPr lang="en-US"/>
          </a:p>
        </p:txBody>
      </p:sp>
      <p:pic>
        <p:nvPicPr>
          <p:cNvPr id="4" name="Content Placeholder 3" descr="A logo with white stars and blue text&#10;&#10;Description automatically generated">
            <a:extLst>
              <a:ext uri="{FF2B5EF4-FFF2-40B4-BE49-F238E27FC236}">
                <a16:creationId xmlns:a16="http://schemas.microsoft.com/office/drawing/2014/main" id="{DF161B04-A7B5-4106-832A-AEEF079D260C}"/>
              </a:ext>
            </a:extLst>
          </p:cNvPr>
          <p:cNvPicPr>
            <a:picLocks noChangeAspect="1"/>
          </p:cNvPicPr>
          <p:nvPr/>
        </p:nvPicPr>
        <p:blipFill>
          <a:blip r:embed="rId2">
            <a:extLst>
              <a:ext uri="{28A0092B-C50C-407E-A947-70E740481C1C}">
                <a14:useLocalDpi xmlns:a14="http://schemas.microsoft.com/office/drawing/2010/main" val="0"/>
              </a:ext>
            </a:extLst>
          </a:blip>
          <a:srcRect t="25582" b="18179"/>
          <a:stretch/>
        </p:blipFill>
        <p:spPr>
          <a:xfrm>
            <a:off x="9982200" y="514349"/>
            <a:ext cx="2037407" cy="1145829"/>
          </a:xfrm>
          <a:prstGeom prst="rect">
            <a:avLst/>
          </a:prstGeom>
        </p:spPr>
      </p:pic>
      <p:sp>
        <p:nvSpPr>
          <p:cNvPr id="5" name="Date Placeholder 4">
            <a:extLst>
              <a:ext uri="{FF2B5EF4-FFF2-40B4-BE49-F238E27FC236}">
                <a16:creationId xmlns:a16="http://schemas.microsoft.com/office/drawing/2014/main" id="{7BD1B293-72C9-AD52-A914-D2C1A2587BD7}"/>
              </a:ext>
            </a:extLst>
          </p:cNvPr>
          <p:cNvSpPr>
            <a:spLocks noGrp="1"/>
          </p:cNvSpPr>
          <p:nvPr>
            <p:ph type="dt" sz="half" idx="10"/>
          </p:nvPr>
        </p:nvSpPr>
        <p:spPr/>
        <p:txBody>
          <a:bodyPr/>
          <a:lstStyle/>
          <a:p>
            <a:fld id="{8FA2C740-3E6F-4405-9681-0B751E668C20}" type="datetime1">
              <a:rPr lang="en-US" smtClean="0"/>
              <a:t>12/13/2024</a:t>
            </a:fld>
            <a:endParaRPr lang="en-US"/>
          </a:p>
        </p:txBody>
      </p:sp>
    </p:spTree>
    <p:extLst>
      <p:ext uri="{BB962C8B-B14F-4D97-AF65-F5344CB8AC3E}">
        <p14:creationId xmlns:p14="http://schemas.microsoft.com/office/powerpoint/2010/main" val="1093779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12FE17-432D-B517-937A-7A332E275993}"/>
              </a:ext>
            </a:extLst>
          </p:cNvPr>
          <p:cNvPicPr>
            <a:picLocks noChangeAspect="1"/>
          </p:cNvPicPr>
          <p:nvPr/>
        </p:nvPicPr>
        <p:blipFill>
          <a:blip r:embed="rId2"/>
          <a:stretch>
            <a:fillRect/>
          </a:stretch>
        </p:blipFill>
        <p:spPr>
          <a:xfrm>
            <a:off x="249312" y="4589754"/>
            <a:ext cx="5929545" cy="1982091"/>
          </a:xfrm>
          <a:prstGeom prst="rect">
            <a:avLst/>
          </a:prstGeom>
        </p:spPr>
      </p:pic>
      <p:sp>
        <p:nvSpPr>
          <p:cNvPr id="4" name="Footer Placeholder 3">
            <a:extLst>
              <a:ext uri="{FF2B5EF4-FFF2-40B4-BE49-F238E27FC236}">
                <a16:creationId xmlns:a16="http://schemas.microsoft.com/office/drawing/2014/main" id="{2E21B85F-98DF-6460-B151-CBBB2624F9DF}"/>
              </a:ext>
            </a:extLst>
          </p:cNvPr>
          <p:cNvSpPr>
            <a:spLocks noGrp="1"/>
          </p:cNvSpPr>
          <p:nvPr>
            <p:ph type="ftr" sz="quarter" idx="11"/>
          </p:nvPr>
        </p:nvSpPr>
        <p:spPr/>
        <p:txBody>
          <a:bodyPr/>
          <a:lstStyle/>
          <a:p>
            <a:r>
              <a:rPr lang="en-US"/>
              <a:t>https://toptechschooledu.com/</a:t>
            </a:r>
          </a:p>
        </p:txBody>
      </p:sp>
      <p:sp>
        <p:nvSpPr>
          <p:cNvPr id="5" name="Slide Number Placeholder 4">
            <a:extLst>
              <a:ext uri="{FF2B5EF4-FFF2-40B4-BE49-F238E27FC236}">
                <a16:creationId xmlns:a16="http://schemas.microsoft.com/office/drawing/2014/main" id="{AC9BA450-A57F-2EF1-CFCB-C6C7FEE78804}"/>
              </a:ext>
            </a:extLst>
          </p:cNvPr>
          <p:cNvSpPr>
            <a:spLocks noGrp="1"/>
          </p:cNvSpPr>
          <p:nvPr>
            <p:ph type="sldNum" sz="quarter" idx="12"/>
          </p:nvPr>
        </p:nvSpPr>
        <p:spPr/>
        <p:txBody>
          <a:bodyPr/>
          <a:lstStyle/>
          <a:p>
            <a:fld id="{E333837A-4326-4895-88DD-2FC1B01CFAFA}" type="slidenum">
              <a:rPr lang="en-US" smtClean="0"/>
              <a:t>9</a:t>
            </a:fld>
            <a:endParaRPr lang="en-US"/>
          </a:p>
        </p:txBody>
      </p:sp>
      <p:sp>
        <p:nvSpPr>
          <p:cNvPr id="6" name="Content Placeholder 2">
            <a:extLst>
              <a:ext uri="{FF2B5EF4-FFF2-40B4-BE49-F238E27FC236}">
                <a16:creationId xmlns:a16="http://schemas.microsoft.com/office/drawing/2014/main" id="{815A6411-658C-5D82-6907-E8E13BBE7670}"/>
              </a:ext>
            </a:extLst>
          </p:cNvPr>
          <p:cNvSpPr txBox="1">
            <a:spLocks noGrp="1"/>
          </p:cNvSpPr>
          <p:nvPr>
            <p:ph idx="1"/>
          </p:nvPr>
        </p:nvSpPr>
        <p:spPr>
          <a:xfrm>
            <a:off x="314418" y="307543"/>
            <a:ext cx="681435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 Relational Database &amp;</a:t>
            </a:r>
          </a:p>
          <a:p>
            <a:pPr marL="0" indent="0" algn="ctr">
              <a:buFont typeface="Arial" panose="020B0604020202020204" pitchFamily="34" charset="0"/>
              <a:buNone/>
            </a:pPr>
            <a:r>
              <a:rPr lang="en-US" dirty="0"/>
              <a:t> Relational Database Management System(RDBMS)</a:t>
            </a:r>
          </a:p>
          <a:p>
            <a:pPr marL="0" indent="0" algn="ctr">
              <a:buFont typeface="Arial" panose="020B0604020202020204" pitchFamily="34" charset="0"/>
              <a:buNone/>
            </a:pPr>
            <a:endParaRPr lang="en-US" sz="1600" dirty="0"/>
          </a:p>
          <a:p>
            <a:pPr marL="0" indent="0">
              <a:buFont typeface="Arial" panose="020B0604020202020204" pitchFamily="34" charset="0"/>
              <a:buNone/>
            </a:pPr>
            <a:r>
              <a:rPr lang="en-US" sz="1600" dirty="0"/>
              <a:t>In this database, every piece of information has a relationship with every other piece of information.</a:t>
            </a:r>
          </a:p>
          <a:p>
            <a:pPr marL="0" marR="0" indent="0">
              <a:spcBef>
                <a:spcPts val="1440"/>
              </a:spcBef>
              <a:spcAft>
                <a:spcPts val="1440"/>
              </a:spcAft>
              <a:buNone/>
            </a:pPr>
            <a:r>
              <a:rPr lang="en-US" sz="1600" dirty="0">
                <a:solidFill>
                  <a:srgbClr val="000000"/>
                </a:solidFill>
                <a:effectLst/>
                <a:latin typeface="Calibri Light" panose="020F0302020204030204" pitchFamily="34" charset="0"/>
                <a:ea typeface="Times New Roman" panose="02020603050405020304" pitchFamily="18" charset="0"/>
              </a:rPr>
              <a:t>The data in RDBMS is stored in database objects called </a:t>
            </a:r>
            <a:r>
              <a:rPr lang="en-US" sz="1600" b="1" dirty="0">
                <a:solidFill>
                  <a:srgbClr val="000000"/>
                </a:solidFill>
                <a:effectLst/>
                <a:latin typeface="Calibri Light" panose="020F0302020204030204" pitchFamily="34" charset="0"/>
                <a:ea typeface="Times New Roman" panose="02020603050405020304" pitchFamily="18" charset="0"/>
              </a:rPr>
              <a:t>table</a:t>
            </a:r>
            <a:r>
              <a:rPr lang="en-US" sz="1600" dirty="0">
                <a:solidFill>
                  <a:srgbClr val="000000"/>
                </a:solidFill>
                <a:effectLst/>
                <a:latin typeface="Calibri Light" panose="020F0302020204030204" pitchFamily="34" charset="0"/>
                <a:ea typeface="Times New Roman" panose="02020603050405020304" pitchFamily="18" charset="0"/>
              </a:rPr>
              <a:t>s. A table is a collection of related data entries and it consists of </a:t>
            </a:r>
            <a:r>
              <a:rPr lang="en-US" sz="1600" b="1" dirty="0">
                <a:solidFill>
                  <a:srgbClr val="000000"/>
                </a:solidFill>
                <a:effectLst/>
                <a:latin typeface="Calibri Light" panose="020F0302020204030204" pitchFamily="34" charset="0"/>
                <a:ea typeface="Times New Roman" panose="02020603050405020304" pitchFamily="18" charset="0"/>
              </a:rPr>
              <a:t>columns</a:t>
            </a:r>
            <a:r>
              <a:rPr lang="en-US" sz="1600" dirty="0">
                <a:solidFill>
                  <a:srgbClr val="000000"/>
                </a:solidFill>
                <a:effectLst/>
                <a:latin typeface="Calibri Light" panose="020F0302020204030204" pitchFamily="34" charset="0"/>
                <a:ea typeface="Times New Roman" panose="02020603050405020304" pitchFamily="18" charset="0"/>
              </a:rPr>
              <a:t> and </a:t>
            </a:r>
            <a:r>
              <a:rPr lang="en-US" sz="1600" b="1" dirty="0">
                <a:solidFill>
                  <a:srgbClr val="000000"/>
                </a:solidFill>
                <a:effectLst/>
                <a:latin typeface="Calibri Light" panose="020F0302020204030204" pitchFamily="34" charset="0"/>
                <a:ea typeface="Times New Roman" panose="02020603050405020304" pitchFamily="18" charset="0"/>
              </a:rPr>
              <a:t>rows</a:t>
            </a:r>
            <a:r>
              <a:rPr lang="en-US" sz="1600" dirty="0">
                <a:solidFill>
                  <a:srgbClr val="000000"/>
                </a:solidFill>
                <a:effectLst/>
                <a:latin typeface="Calibri Light" panose="020F0302020204030204" pitchFamily="34" charset="0"/>
                <a:ea typeface="Times New Roman" panose="02020603050405020304" pitchFamily="18" charset="0"/>
              </a:rPr>
              <a:t>. </a:t>
            </a:r>
            <a:r>
              <a:rPr lang="en-US" sz="1600" dirty="0">
                <a:solidFill>
                  <a:srgbClr val="333333"/>
                </a:solidFill>
                <a:effectLst/>
                <a:latin typeface="Calibri Light" panose="020F0302020204030204" pitchFamily="34" charset="0"/>
                <a:ea typeface="Times New Roman" panose="02020603050405020304" pitchFamily="18" charset="0"/>
              </a:rPr>
              <a:t>Data can be accessed easily in RDBMS.</a:t>
            </a:r>
          </a:p>
          <a:p>
            <a:pPr marL="0" marR="0" indent="0">
              <a:spcBef>
                <a:spcPts val="1440"/>
              </a:spcBef>
              <a:spcAft>
                <a:spcPts val="1440"/>
              </a:spcAft>
              <a:buNone/>
            </a:pPr>
            <a:r>
              <a:rPr lang="en-US" sz="1600" dirty="0">
                <a:solidFill>
                  <a:srgbClr val="333333"/>
                </a:solidFill>
                <a:effectLst/>
                <a:latin typeface="Calibri Light" panose="020F0302020204030204" pitchFamily="34" charset="0"/>
                <a:ea typeface="Times New Roman" panose="02020603050405020304" pitchFamily="18" charset="0"/>
              </a:rPr>
              <a:t> </a:t>
            </a:r>
            <a:r>
              <a:rPr lang="en-US" sz="1600" dirty="0">
                <a:solidFill>
                  <a:srgbClr val="333333"/>
                </a:solidFill>
                <a:latin typeface="Calibri Light" panose="020F0302020204030204" pitchFamily="34" charset="0"/>
                <a:ea typeface="Times New Roman" panose="02020603050405020304" pitchFamily="18" charset="0"/>
              </a:rPr>
              <a:t>E</a:t>
            </a:r>
            <a:r>
              <a:rPr lang="en-US" sz="1600" dirty="0"/>
              <a:t>very row of data in the database is linked with another row using a primary key. Similarly, every table is linked with another table using a foreign key. </a:t>
            </a:r>
          </a:p>
          <a:p>
            <a:pPr marL="0" marR="0" indent="0">
              <a:spcBef>
                <a:spcPts val="1440"/>
              </a:spcBef>
              <a:spcAft>
                <a:spcPts val="1440"/>
              </a:spcAft>
              <a:buNone/>
            </a:pPr>
            <a:endParaRPr lang="en-US" sz="1600" dirty="0"/>
          </a:p>
          <a:p>
            <a:pPr marL="0" indent="0">
              <a:buFont typeface="Arial" panose="020B0604020202020204" pitchFamily="34" charset="0"/>
              <a:buNone/>
            </a:pPr>
            <a:endParaRPr lang="en-US" dirty="0"/>
          </a:p>
        </p:txBody>
      </p:sp>
      <p:pic>
        <p:nvPicPr>
          <p:cNvPr id="3" name="Picture 2">
            <a:extLst>
              <a:ext uri="{FF2B5EF4-FFF2-40B4-BE49-F238E27FC236}">
                <a16:creationId xmlns:a16="http://schemas.microsoft.com/office/drawing/2014/main" id="{79B4B9E5-5CDE-18EF-9DBD-6E1DDA8A9F58}"/>
              </a:ext>
            </a:extLst>
          </p:cNvPr>
          <p:cNvPicPr>
            <a:picLocks noChangeAspect="1"/>
          </p:cNvPicPr>
          <p:nvPr/>
        </p:nvPicPr>
        <p:blipFill>
          <a:blip r:embed="rId3"/>
          <a:stretch>
            <a:fillRect/>
          </a:stretch>
        </p:blipFill>
        <p:spPr>
          <a:xfrm>
            <a:off x="6933460" y="3768188"/>
            <a:ext cx="4805892" cy="2617383"/>
          </a:xfrm>
          <a:prstGeom prst="rect">
            <a:avLst/>
          </a:prstGeom>
        </p:spPr>
      </p:pic>
      <p:pic>
        <p:nvPicPr>
          <p:cNvPr id="7" name="Picture 6">
            <a:extLst>
              <a:ext uri="{FF2B5EF4-FFF2-40B4-BE49-F238E27FC236}">
                <a16:creationId xmlns:a16="http://schemas.microsoft.com/office/drawing/2014/main" id="{0800CCDB-E370-6972-AE60-6DDCA38C9345}"/>
              </a:ext>
            </a:extLst>
          </p:cNvPr>
          <p:cNvPicPr>
            <a:picLocks noChangeAspect="1"/>
          </p:cNvPicPr>
          <p:nvPr/>
        </p:nvPicPr>
        <p:blipFill>
          <a:blip r:embed="rId4"/>
          <a:stretch>
            <a:fillRect/>
          </a:stretch>
        </p:blipFill>
        <p:spPr>
          <a:xfrm>
            <a:off x="8276527" y="601371"/>
            <a:ext cx="2865368" cy="2872989"/>
          </a:xfrm>
          <a:prstGeom prst="rect">
            <a:avLst/>
          </a:prstGeom>
        </p:spPr>
      </p:pic>
      <p:pic>
        <p:nvPicPr>
          <p:cNvPr id="9" name="Content Placeholder 3" descr="A logo with white stars and blue text&#10;&#10;Description automatically generated">
            <a:extLst>
              <a:ext uri="{FF2B5EF4-FFF2-40B4-BE49-F238E27FC236}">
                <a16:creationId xmlns:a16="http://schemas.microsoft.com/office/drawing/2014/main" id="{E1E61075-DCCB-BC27-E664-62D33B3B0F05}"/>
              </a:ext>
            </a:extLst>
          </p:cNvPr>
          <p:cNvPicPr>
            <a:picLocks noChangeAspect="1"/>
          </p:cNvPicPr>
          <p:nvPr/>
        </p:nvPicPr>
        <p:blipFill>
          <a:blip r:embed="rId5">
            <a:extLst>
              <a:ext uri="{28A0092B-C50C-407E-A947-70E740481C1C}">
                <a14:useLocalDpi xmlns:a14="http://schemas.microsoft.com/office/drawing/2010/main" val="0"/>
              </a:ext>
            </a:extLst>
          </a:blip>
          <a:srcRect t="25582" b="18179"/>
          <a:stretch/>
        </p:blipFill>
        <p:spPr>
          <a:xfrm>
            <a:off x="9982200" y="514349"/>
            <a:ext cx="2037407" cy="1145829"/>
          </a:xfrm>
          <a:prstGeom prst="rect">
            <a:avLst/>
          </a:prstGeom>
        </p:spPr>
      </p:pic>
      <p:sp>
        <p:nvSpPr>
          <p:cNvPr id="10" name="Date Placeholder 9">
            <a:extLst>
              <a:ext uri="{FF2B5EF4-FFF2-40B4-BE49-F238E27FC236}">
                <a16:creationId xmlns:a16="http://schemas.microsoft.com/office/drawing/2014/main" id="{26F1F406-8841-C9BD-D36E-4571A0D15CB6}"/>
              </a:ext>
            </a:extLst>
          </p:cNvPr>
          <p:cNvSpPr>
            <a:spLocks noGrp="1"/>
          </p:cNvSpPr>
          <p:nvPr>
            <p:ph type="dt" sz="half" idx="10"/>
          </p:nvPr>
        </p:nvSpPr>
        <p:spPr/>
        <p:txBody>
          <a:bodyPr/>
          <a:lstStyle/>
          <a:p>
            <a:fld id="{7DC3E965-72D6-456A-9741-AEFF14AD49D5}" type="datetime1">
              <a:rPr lang="en-US" smtClean="0"/>
              <a:t>12/13/2024</a:t>
            </a:fld>
            <a:endParaRPr lang="en-US"/>
          </a:p>
        </p:txBody>
      </p:sp>
    </p:spTree>
    <p:extLst>
      <p:ext uri="{BB962C8B-B14F-4D97-AF65-F5344CB8AC3E}">
        <p14:creationId xmlns:p14="http://schemas.microsoft.com/office/powerpoint/2010/main" val="2995323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924</Words>
  <Application>Microsoft Office PowerPoint</Application>
  <PresentationFormat>Widescreen</PresentationFormat>
  <Paragraphs>109</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Aptos Display</vt:lpstr>
      <vt:lpstr>Arial</vt:lpstr>
      <vt:lpstr>Calibri</vt:lpstr>
      <vt:lpstr>Calibri Light</vt:lpstr>
      <vt:lpstr>Courier New</vt:lpstr>
      <vt:lpstr>Times New Roman</vt:lpstr>
      <vt:lpstr>Wingdings</vt:lpstr>
      <vt:lpstr>Office Theme</vt:lpstr>
      <vt:lpstr>PowerPoint Presentation</vt:lpstr>
      <vt:lpstr>PowerPoint Presentation</vt:lpstr>
      <vt:lpstr>Structured Query Language</vt:lpstr>
      <vt:lpstr>PowerPoint Presentation</vt:lpstr>
      <vt:lpstr>Structured Query Language(SQL)</vt:lpstr>
      <vt:lpstr>PowerPoint Presentation</vt:lpstr>
      <vt:lpstr>What is Data What is Database What is DBMS (Database Management Systems)</vt:lpstr>
      <vt:lpstr>Types of  Databases</vt:lpstr>
      <vt:lpstr>PowerPoint Presentation</vt:lpstr>
      <vt:lpstr>PowerPoint Presentation</vt:lpstr>
      <vt:lpstr>Primary Key  &amp; Foreign Key  1. A primary key  is a column that uniquely identifies every row in the table of the relational database management system, while a foreign key is a column that creates a relationship between two tables. 2. The primary Key never accepts null values, whereas the foreign key may accept multiple null values. 3. You can have only a single primary key in a table, while you can have multiple foreign keys in a table. 4. The value of the primary key can’t be removed from the parent table, whereas the value of foreign key value can be removed from the child table. 5. No two rows can have any identical values for a primary key; on the other hand, a foreign key can contain duplicate values. </vt:lpstr>
      <vt:lpstr>Components of Database</vt:lpstr>
      <vt:lpstr>Terminologies used while working with Databases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Sayed Sadat</dc:creator>
  <cp:lastModifiedBy>Sayed Sadat</cp:lastModifiedBy>
  <cp:revision>1</cp:revision>
  <dcterms:created xsi:type="dcterms:W3CDTF">2024-12-14T02:16:41Z</dcterms:created>
  <dcterms:modified xsi:type="dcterms:W3CDTF">2024-12-14T02:18:19Z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8f7843b-9da5-4554-9252-08a55fc495c1_Enabled">
    <vt:lpwstr>true</vt:lpwstr>
  </property>
  <property fmtid="{D5CDD505-2E9C-101B-9397-08002B2CF9AE}" pid="3" name="MSIP_Label_28f7843b-9da5-4554-9252-08a55fc495c1_SetDate">
    <vt:lpwstr>2024-12-14T02:17:37Z</vt:lpwstr>
  </property>
  <property fmtid="{D5CDD505-2E9C-101B-9397-08002B2CF9AE}" pid="4" name="MSIP_Label_28f7843b-9da5-4554-9252-08a55fc495c1_Method">
    <vt:lpwstr>Standard</vt:lpwstr>
  </property>
  <property fmtid="{D5CDD505-2E9C-101B-9397-08002B2CF9AE}" pid="5" name="MSIP_Label_28f7843b-9da5-4554-9252-08a55fc495c1_Name">
    <vt:lpwstr>Public</vt:lpwstr>
  </property>
  <property fmtid="{D5CDD505-2E9C-101B-9397-08002B2CF9AE}" pid="6" name="MSIP_Label_28f7843b-9da5-4554-9252-08a55fc495c1_SiteId">
    <vt:lpwstr>07df114f-9900-4691-85ce-623959269882</vt:lpwstr>
  </property>
  <property fmtid="{D5CDD505-2E9C-101B-9397-08002B2CF9AE}" pid="7" name="MSIP_Label_28f7843b-9da5-4554-9252-08a55fc495c1_ActionId">
    <vt:lpwstr>9b85bc58-8755-48ab-9d8e-a13914b21e06</vt:lpwstr>
  </property>
  <property fmtid="{D5CDD505-2E9C-101B-9397-08002B2CF9AE}" pid="8" name="MSIP_Label_28f7843b-9da5-4554-9252-08a55fc495c1_ContentBits">
    <vt:lpwstr>0</vt:lpwstr>
  </property>
</Properties>
</file>