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39" r:id="rId2"/>
    <p:sldId id="440" r:id="rId3"/>
    <p:sldId id="441" r:id="rId4"/>
    <p:sldId id="442" r:id="rId5"/>
    <p:sldId id="443" r:id="rId6"/>
    <p:sldId id="444" r:id="rId7"/>
    <p:sldId id="445" r:id="rId8"/>
    <p:sldId id="446" r:id="rId9"/>
    <p:sldId id="447" r:id="rId10"/>
    <p:sldId id="448" r:id="rId11"/>
    <p:sldId id="449" r:id="rId12"/>
    <p:sldId id="450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  <p:sldId id="339" r:id="rId95"/>
    <p:sldId id="340" r:id="rId96"/>
    <p:sldId id="341" r:id="rId97"/>
    <p:sldId id="342" r:id="rId98"/>
    <p:sldId id="344" r:id="rId99"/>
    <p:sldId id="345" r:id="rId100"/>
    <p:sldId id="346" r:id="rId101"/>
    <p:sldId id="347" r:id="rId102"/>
    <p:sldId id="343" r:id="rId103"/>
    <p:sldId id="348" r:id="rId104"/>
    <p:sldId id="349" r:id="rId105"/>
    <p:sldId id="350" r:id="rId106"/>
    <p:sldId id="351" r:id="rId107"/>
    <p:sldId id="352" r:id="rId108"/>
    <p:sldId id="354" r:id="rId109"/>
    <p:sldId id="355" r:id="rId110"/>
    <p:sldId id="356" r:id="rId111"/>
    <p:sldId id="358" r:id="rId112"/>
    <p:sldId id="359" r:id="rId113"/>
    <p:sldId id="360" r:id="rId114"/>
    <p:sldId id="361" r:id="rId115"/>
    <p:sldId id="362" r:id="rId116"/>
    <p:sldId id="363" r:id="rId117"/>
    <p:sldId id="364" r:id="rId118"/>
    <p:sldId id="366" r:id="rId119"/>
    <p:sldId id="367" r:id="rId120"/>
    <p:sldId id="368" r:id="rId121"/>
    <p:sldId id="369" r:id="rId122"/>
    <p:sldId id="370" r:id="rId123"/>
    <p:sldId id="371" r:id="rId124"/>
    <p:sldId id="372" r:id="rId125"/>
    <p:sldId id="373" r:id="rId126"/>
    <p:sldId id="374" r:id="rId127"/>
    <p:sldId id="375" r:id="rId128"/>
    <p:sldId id="377" r:id="rId129"/>
    <p:sldId id="378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  <p:sldId id="390" r:id="rId141"/>
    <p:sldId id="391" r:id="rId142"/>
    <p:sldId id="392" r:id="rId143"/>
    <p:sldId id="393" r:id="rId144"/>
    <p:sldId id="394" r:id="rId145"/>
    <p:sldId id="395" r:id="rId146"/>
    <p:sldId id="396" r:id="rId147"/>
    <p:sldId id="397" r:id="rId148"/>
    <p:sldId id="398" r:id="rId149"/>
    <p:sldId id="399" r:id="rId150"/>
    <p:sldId id="400" r:id="rId151"/>
    <p:sldId id="401" r:id="rId152"/>
    <p:sldId id="402" r:id="rId153"/>
    <p:sldId id="407" r:id="rId154"/>
    <p:sldId id="403" r:id="rId155"/>
    <p:sldId id="405" r:id="rId156"/>
    <p:sldId id="406" r:id="rId157"/>
    <p:sldId id="408" r:id="rId158"/>
    <p:sldId id="410" r:id="rId159"/>
    <p:sldId id="411" r:id="rId160"/>
    <p:sldId id="414" r:id="rId161"/>
    <p:sldId id="419" r:id="rId162"/>
    <p:sldId id="421" r:id="rId163"/>
    <p:sldId id="422" r:id="rId164"/>
    <p:sldId id="425" r:id="rId165"/>
    <p:sldId id="426" r:id="rId166"/>
    <p:sldId id="428" r:id="rId167"/>
    <p:sldId id="431" r:id="rId168"/>
    <p:sldId id="432" r:id="rId169"/>
    <p:sldId id="433" r:id="rId170"/>
    <p:sldId id="434" r:id="rId171"/>
    <p:sldId id="435" r:id="rId172"/>
    <p:sldId id="436" r:id="rId1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tableStyles" Target="tableStyle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heme" Target="theme/theme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file:///C:\Users\12064\Desktop\my%20car%20info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file:///C:\Users\12064\Desktop\my%20car%20info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D4C26F-E9F1-4A3D-AAB8-05CEC004A75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7A3481E-0DD0-4B66-B48F-99D1D54E8A1F}">
      <dgm:prSet/>
      <dgm:spPr/>
      <dgm:t>
        <a:bodyPr/>
        <a:lstStyle/>
        <a:p>
          <a:r>
            <a:rPr lang="en-US" b="1" i="1"/>
            <a:t>•Kalimah Tayyibah </a:t>
          </a:r>
          <a:endParaRPr lang="en-US"/>
        </a:p>
      </dgm:t>
    </dgm:pt>
    <dgm:pt modelId="{CC97E407-AE64-46C0-9AA0-9F792D43DA27}" type="parTrans" cxnId="{F5A63767-E075-4594-80C9-F095361DBF8B}">
      <dgm:prSet/>
      <dgm:spPr/>
      <dgm:t>
        <a:bodyPr/>
        <a:lstStyle/>
        <a:p>
          <a:endParaRPr lang="en-US"/>
        </a:p>
      </dgm:t>
    </dgm:pt>
    <dgm:pt modelId="{33465209-A0A8-4AE5-9843-4345D9752603}" type="sibTrans" cxnId="{F5A63767-E075-4594-80C9-F095361DBF8B}">
      <dgm:prSet/>
      <dgm:spPr/>
      <dgm:t>
        <a:bodyPr/>
        <a:lstStyle/>
        <a:p>
          <a:endParaRPr lang="en-US"/>
        </a:p>
      </dgm:t>
    </dgm:pt>
    <dgm:pt modelId="{1068E773-9219-484B-B8D6-A343F5C0AB03}">
      <dgm:prSet/>
      <dgm:spPr/>
      <dgm:t>
        <a:bodyPr/>
        <a:lstStyle/>
        <a:p>
          <a:r>
            <a:rPr lang="en-US" b="1" i="1"/>
            <a:t>•The oneness Of Allah </a:t>
          </a:r>
          <a:r>
            <a:rPr lang="ar-SA" b="1" i="1"/>
            <a:t>توحيد</a:t>
          </a:r>
          <a:endParaRPr lang="en-US"/>
        </a:p>
      </dgm:t>
    </dgm:pt>
    <dgm:pt modelId="{941ADB16-FCC0-43D1-95A5-AF48CCDE66C7}" type="parTrans" cxnId="{1DBD9BC0-869D-4831-BAC2-FBDE448A5721}">
      <dgm:prSet/>
      <dgm:spPr/>
      <dgm:t>
        <a:bodyPr/>
        <a:lstStyle/>
        <a:p>
          <a:endParaRPr lang="en-US"/>
        </a:p>
      </dgm:t>
    </dgm:pt>
    <dgm:pt modelId="{388E834E-91C8-4AC7-9448-C0A077E5C75A}" type="sibTrans" cxnId="{1DBD9BC0-869D-4831-BAC2-FBDE448A5721}">
      <dgm:prSet/>
      <dgm:spPr/>
      <dgm:t>
        <a:bodyPr/>
        <a:lstStyle/>
        <a:p>
          <a:endParaRPr lang="en-US"/>
        </a:p>
      </dgm:t>
    </dgm:pt>
    <dgm:pt modelId="{3939FD14-B5FF-424D-A8F2-003F7308C53A}">
      <dgm:prSet/>
      <dgm:spPr/>
      <dgm:t>
        <a:bodyPr/>
        <a:lstStyle/>
        <a:p>
          <a:r>
            <a:rPr lang="en-US" b="1" i="1"/>
            <a:t>•Kalimah Shahadah</a:t>
          </a:r>
          <a:endParaRPr lang="en-US"/>
        </a:p>
      </dgm:t>
    </dgm:pt>
    <dgm:pt modelId="{F03141A0-6E4F-44CF-BAE3-859C870135B2}" type="parTrans" cxnId="{379D5804-9FF7-466E-B8DE-74BDED5D3A0B}">
      <dgm:prSet/>
      <dgm:spPr/>
      <dgm:t>
        <a:bodyPr/>
        <a:lstStyle/>
        <a:p>
          <a:endParaRPr lang="en-US"/>
        </a:p>
      </dgm:t>
    </dgm:pt>
    <dgm:pt modelId="{16B3A656-AA91-4353-97B2-98241288A328}" type="sibTrans" cxnId="{379D5804-9FF7-466E-B8DE-74BDED5D3A0B}">
      <dgm:prSet/>
      <dgm:spPr/>
      <dgm:t>
        <a:bodyPr/>
        <a:lstStyle/>
        <a:p>
          <a:endParaRPr lang="en-US"/>
        </a:p>
      </dgm:t>
    </dgm:pt>
    <dgm:pt modelId="{ED73476A-5F45-4EF9-B557-99269127B3ED}">
      <dgm:prSet/>
      <dgm:spPr/>
      <dgm:t>
        <a:bodyPr/>
        <a:lstStyle/>
        <a:p>
          <a:r>
            <a:rPr lang="en-US" b="1" i="1"/>
            <a:t>•Allah , the Sustainer </a:t>
          </a:r>
          <a:r>
            <a:rPr lang="ar-SA" b="1" i="1"/>
            <a:t>ٱللَّهُ ٱلصَّمَدُ</a:t>
          </a:r>
          <a:endParaRPr lang="en-US"/>
        </a:p>
      </dgm:t>
    </dgm:pt>
    <dgm:pt modelId="{2043D6BA-1F7B-440D-8168-68CF901D14BE}" type="parTrans" cxnId="{9BB0809B-08A4-4369-B8BA-78F945F2296D}">
      <dgm:prSet/>
      <dgm:spPr/>
      <dgm:t>
        <a:bodyPr/>
        <a:lstStyle/>
        <a:p>
          <a:endParaRPr lang="en-US"/>
        </a:p>
      </dgm:t>
    </dgm:pt>
    <dgm:pt modelId="{59F22E60-6D9A-48CC-9179-08E4027094EE}" type="sibTrans" cxnId="{9BB0809B-08A4-4369-B8BA-78F945F2296D}">
      <dgm:prSet/>
      <dgm:spPr/>
      <dgm:t>
        <a:bodyPr/>
        <a:lstStyle/>
        <a:p>
          <a:endParaRPr lang="en-US"/>
        </a:p>
      </dgm:t>
    </dgm:pt>
    <dgm:pt modelId="{80223365-A4CE-4B44-B2FE-D3F817C80736}">
      <dgm:prSet/>
      <dgm:spPr/>
      <dgm:t>
        <a:bodyPr/>
        <a:lstStyle/>
        <a:p>
          <a:r>
            <a:rPr lang="en-US" b="1" i="1"/>
            <a:t>•Creation of Allah </a:t>
          </a:r>
          <a:r>
            <a:rPr lang="ar-SA" b="1" i="1"/>
            <a:t>هَٰذَا خَلۡقُ ٱللَّهِ</a:t>
          </a:r>
          <a:endParaRPr lang="en-US"/>
        </a:p>
      </dgm:t>
    </dgm:pt>
    <dgm:pt modelId="{A977040D-2E2C-4BB6-86F2-57C12C258CA2}" type="parTrans" cxnId="{E82FF3AB-93D4-48F3-BC80-F84927DA9BB7}">
      <dgm:prSet/>
      <dgm:spPr/>
      <dgm:t>
        <a:bodyPr/>
        <a:lstStyle/>
        <a:p>
          <a:endParaRPr lang="en-US"/>
        </a:p>
      </dgm:t>
    </dgm:pt>
    <dgm:pt modelId="{66235680-E709-4336-B384-76473741F649}" type="sibTrans" cxnId="{E82FF3AB-93D4-48F3-BC80-F84927DA9BB7}">
      <dgm:prSet/>
      <dgm:spPr/>
      <dgm:t>
        <a:bodyPr/>
        <a:lstStyle/>
        <a:p>
          <a:endParaRPr lang="en-US"/>
        </a:p>
      </dgm:t>
    </dgm:pt>
    <dgm:pt modelId="{FEDE881E-2E16-49BF-A2E3-5C8ECEFC2831}">
      <dgm:prSet/>
      <dgm:spPr/>
      <dgm:t>
        <a:bodyPr/>
        <a:lstStyle/>
        <a:p>
          <a:r>
            <a:rPr lang="en-US" b="1" i="1"/>
            <a:t>•Creator ( </a:t>
          </a:r>
          <a:r>
            <a:rPr lang="en-US" b="1" i="1" u="sng">
              <a:hlinkClick xmlns:r="http://schemas.openxmlformats.org/officeDocument/2006/relationships" r:id="rId1"/>
            </a:rPr>
            <a:t>al-Khaaliq</a:t>
          </a:r>
          <a:r>
            <a:rPr lang="en-US" b="1" i="1"/>
            <a:t> ) </a:t>
          </a:r>
          <a:r>
            <a:rPr lang="ar-SA" b="1" i="1"/>
            <a:t>ٱلْخَالِقُ</a:t>
          </a:r>
          <a:endParaRPr lang="en-US"/>
        </a:p>
      </dgm:t>
    </dgm:pt>
    <dgm:pt modelId="{7ACF3F0E-9383-48B9-8452-D06E43EE2B78}" type="parTrans" cxnId="{689D18E0-CE35-4A1E-8002-FFB5407880B1}">
      <dgm:prSet/>
      <dgm:spPr/>
      <dgm:t>
        <a:bodyPr/>
        <a:lstStyle/>
        <a:p>
          <a:endParaRPr lang="en-US"/>
        </a:p>
      </dgm:t>
    </dgm:pt>
    <dgm:pt modelId="{9F54528D-ED4A-4B5E-8678-A98B4F5EA1DC}" type="sibTrans" cxnId="{689D18E0-CE35-4A1E-8002-FFB5407880B1}">
      <dgm:prSet/>
      <dgm:spPr/>
      <dgm:t>
        <a:bodyPr/>
        <a:lstStyle/>
        <a:p>
          <a:endParaRPr lang="en-US"/>
        </a:p>
      </dgm:t>
    </dgm:pt>
    <dgm:pt modelId="{8F92EF31-F00D-4808-B036-3BB0E81467E6}">
      <dgm:prSet/>
      <dgm:spPr/>
      <dgm:t>
        <a:bodyPr/>
        <a:lstStyle/>
        <a:p>
          <a:r>
            <a:rPr lang="en-US" b="1" i="1"/>
            <a:t>•AR- RAHMAAN </a:t>
          </a:r>
          <a:r>
            <a:rPr lang="ar-SA" b="1" i="1"/>
            <a:t>ٱلْرَّحْمَـانُ </a:t>
          </a:r>
          <a:r>
            <a:rPr lang="en-US" b="1" i="1"/>
            <a:t>( The Beneficent )</a:t>
          </a:r>
          <a:endParaRPr lang="en-US"/>
        </a:p>
      </dgm:t>
    </dgm:pt>
    <dgm:pt modelId="{E31859C7-9764-4C3B-A478-7F7882BB73A0}" type="parTrans" cxnId="{4281ECE1-C75B-4AD7-9FBF-0ED2956FB576}">
      <dgm:prSet/>
      <dgm:spPr/>
      <dgm:t>
        <a:bodyPr/>
        <a:lstStyle/>
        <a:p>
          <a:endParaRPr lang="en-US"/>
        </a:p>
      </dgm:t>
    </dgm:pt>
    <dgm:pt modelId="{B536CD6D-4EE5-47BC-AE98-82D45E33DB18}" type="sibTrans" cxnId="{4281ECE1-C75B-4AD7-9FBF-0ED2956FB576}">
      <dgm:prSet/>
      <dgm:spPr/>
      <dgm:t>
        <a:bodyPr/>
        <a:lstStyle/>
        <a:p>
          <a:endParaRPr lang="en-US"/>
        </a:p>
      </dgm:t>
    </dgm:pt>
    <dgm:pt modelId="{15FD6E7F-9844-4603-98C9-3F47E5286F97}">
      <dgm:prSet/>
      <dgm:spPr/>
      <dgm:t>
        <a:bodyPr/>
        <a:lstStyle/>
        <a:p>
          <a:r>
            <a:rPr lang="en-US" b="1" i="1"/>
            <a:t>•Human </a:t>
          </a:r>
          <a:r>
            <a:rPr lang="ar-SA" b="1" i="1"/>
            <a:t>بشر</a:t>
          </a:r>
          <a:endParaRPr lang="en-US"/>
        </a:p>
      </dgm:t>
    </dgm:pt>
    <dgm:pt modelId="{2E243DCB-4993-4119-826B-1FB6D421637D}" type="parTrans" cxnId="{3B7E430F-0E85-402F-B375-E0C526E9E510}">
      <dgm:prSet/>
      <dgm:spPr/>
      <dgm:t>
        <a:bodyPr/>
        <a:lstStyle/>
        <a:p>
          <a:endParaRPr lang="en-US"/>
        </a:p>
      </dgm:t>
    </dgm:pt>
    <dgm:pt modelId="{35380B2F-3CCB-42AC-8182-4B7AF54D4A78}" type="sibTrans" cxnId="{3B7E430F-0E85-402F-B375-E0C526E9E510}">
      <dgm:prSet/>
      <dgm:spPr/>
      <dgm:t>
        <a:bodyPr/>
        <a:lstStyle/>
        <a:p>
          <a:endParaRPr lang="en-US"/>
        </a:p>
      </dgm:t>
    </dgm:pt>
    <dgm:pt modelId="{1819CF34-E6E6-437D-A50B-5BEE65C48849}">
      <dgm:prSet/>
      <dgm:spPr/>
      <dgm:t>
        <a:bodyPr/>
        <a:lstStyle/>
        <a:p>
          <a:r>
            <a:rPr lang="en-US" b="1" i="1"/>
            <a:t>8- faith ( Iman ) BELIEVES </a:t>
          </a:r>
          <a:r>
            <a:rPr lang="ar-SA" b="1" i="1"/>
            <a:t>إِيمَان</a:t>
          </a:r>
          <a:endParaRPr lang="en-US"/>
        </a:p>
      </dgm:t>
    </dgm:pt>
    <dgm:pt modelId="{B46189A9-A1F3-4063-A76A-9C43F68C56C4}" type="parTrans" cxnId="{DC6547C1-467E-4DB7-AFDD-074577C3FBB2}">
      <dgm:prSet/>
      <dgm:spPr/>
      <dgm:t>
        <a:bodyPr/>
        <a:lstStyle/>
        <a:p>
          <a:endParaRPr lang="en-US"/>
        </a:p>
      </dgm:t>
    </dgm:pt>
    <dgm:pt modelId="{0C31A214-0041-4EF1-8302-8E1809096E0F}" type="sibTrans" cxnId="{DC6547C1-467E-4DB7-AFDD-074577C3FBB2}">
      <dgm:prSet/>
      <dgm:spPr/>
      <dgm:t>
        <a:bodyPr/>
        <a:lstStyle/>
        <a:p>
          <a:endParaRPr lang="en-US"/>
        </a:p>
      </dgm:t>
    </dgm:pt>
    <dgm:pt modelId="{5AAD4C7C-DD7E-43C7-9A2B-25FED0EA0956}">
      <dgm:prSet/>
      <dgm:spPr/>
      <dgm:t>
        <a:bodyPr/>
        <a:lstStyle/>
        <a:p>
          <a:r>
            <a:rPr lang="en-US" b="1" i="1"/>
            <a:t>9- Prophet and Messenger ( nabi , </a:t>
          </a:r>
          <a:r>
            <a:rPr lang="ar-SA" b="1" i="1"/>
            <a:t>نبی </a:t>
          </a:r>
          <a:r>
            <a:rPr lang="en-US" b="1" i="1"/>
            <a:t>) and ( rasul , </a:t>
          </a:r>
          <a:r>
            <a:rPr lang="ar-SA" b="1" i="1"/>
            <a:t>رسول </a:t>
          </a:r>
          <a:r>
            <a:rPr lang="en-US" b="1" i="1"/>
            <a:t>)</a:t>
          </a:r>
          <a:endParaRPr lang="en-US"/>
        </a:p>
      </dgm:t>
    </dgm:pt>
    <dgm:pt modelId="{01005D3E-26DC-4CB0-8965-313853C10553}" type="parTrans" cxnId="{896AB5DD-9199-407D-9AC7-6B020F2A6CFC}">
      <dgm:prSet/>
      <dgm:spPr/>
      <dgm:t>
        <a:bodyPr/>
        <a:lstStyle/>
        <a:p>
          <a:endParaRPr lang="en-US"/>
        </a:p>
      </dgm:t>
    </dgm:pt>
    <dgm:pt modelId="{388C3D22-8DE0-493D-930B-BFB60389D9BB}" type="sibTrans" cxnId="{896AB5DD-9199-407D-9AC7-6B020F2A6CFC}">
      <dgm:prSet/>
      <dgm:spPr/>
      <dgm:t>
        <a:bodyPr/>
        <a:lstStyle/>
        <a:p>
          <a:endParaRPr lang="en-US"/>
        </a:p>
      </dgm:t>
    </dgm:pt>
    <dgm:pt modelId="{A42FA242-7249-4D9D-8373-76DF947DDAF0}">
      <dgm:prSet/>
      <dgm:spPr/>
      <dgm:t>
        <a:bodyPr/>
        <a:lstStyle/>
        <a:p>
          <a:r>
            <a:rPr lang="en-US" b="1" i="1"/>
            <a:t>10 -Malak ( </a:t>
          </a:r>
          <a:r>
            <a:rPr lang="ar-SA" b="1" i="1"/>
            <a:t>ملك </a:t>
          </a:r>
          <a:r>
            <a:rPr lang="en-US" b="1" i="1"/>
            <a:t>) Malaikah ( </a:t>
          </a:r>
          <a:r>
            <a:rPr lang="ar-SA" b="1" i="1"/>
            <a:t>ملائكة</a:t>
          </a:r>
          <a:endParaRPr lang="en-US"/>
        </a:p>
      </dgm:t>
    </dgm:pt>
    <dgm:pt modelId="{3232ED8F-CD93-4771-AD64-544C2DDDAE85}" type="parTrans" cxnId="{973FE744-1608-4449-95DC-513E3927B9D6}">
      <dgm:prSet/>
      <dgm:spPr/>
      <dgm:t>
        <a:bodyPr/>
        <a:lstStyle/>
        <a:p>
          <a:endParaRPr lang="en-US"/>
        </a:p>
      </dgm:t>
    </dgm:pt>
    <dgm:pt modelId="{18AD08F5-B894-43C5-A72C-CEB86E3F0F69}" type="sibTrans" cxnId="{973FE744-1608-4449-95DC-513E3927B9D6}">
      <dgm:prSet/>
      <dgm:spPr/>
      <dgm:t>
        <a:bodyPr/>
        <a:lstStyle/>
        <a:p>
          <a:endParaRPr lang="en-US"/>
        </a:p>
      </dgm:t>
    </dgm:pt>
    <dgm:pt modelId="{263AD2A0-0FD6-47B1-B6BE-9DE1B7641F98}">
      <dgm:prSet/>
      <dgm:spPr/>
      <dgm:t>
        <a:bodyPr/>
        <a:lstStyle/>
        <a:p>
          <a:r>
            <a:rPr lang="en-US" b="1" i="1"/>
            <a:t>11-Heavenly Books </a:t>
          </a:r>
          <a:r>
            <a:rPr lang="ar-SA" b="1" i="1"/>
            <a:t>الكتب السماوية </a:t>
          </a:r>
          <a:r>
            <a:rPr lang="en-US" b="1" i="1"/>
            <a:t>📚</a:t>
          </a:r>
          <a:endParaRPr lang="en-US"/>
        </a:p>
      </dgm:t>
    </dgm:pt>
    <dgm:pt modelId="{605A6B84-D395-41F8-8A82-02F9A6CE3814}" type="parTrans" cxnId="{76A3D987-4D45-4BCD-8F44-0BC5BC3521C0}">
      <dgm:prSet/>
      <dgm:spPr/>
      <dgm:t>
        <a:bodyPr/>
        <a:lstStyle/>
        <a:p>
          <a:endParaRPr lang="en-US"/>
        </a:p>
      </dgm:t>
    </dgm:pt>
    <dgm:pt modelId="{54823DE2-47FA-4445-A854-49F00BC8BEB0}" type="sibTrans" cxnId="{76A3D987-4D45-4BCD-8F44-0BC5BC3521C0}">
      <dgm:prSet/>
      <dgm:spPr/>
      <dgm:t>
        <a:bodyPr/>
        <a:lstStyle/>
        <a:p>
          <a:endParaRPr lang="en-US"/>
        </a:p>
      </dgm:t>
    </dgm:pt>
    <dgm:pt modelId="{A72612AF-11DB-45C7-9C80-1B4E31F3A75F}">
      <dgm:prSet/>
      <dgm:spPr/>
      <dgm:t>
        <a:bodyPr/>
        <a:lstStyle/>
        <a:p>
          <a:r>
            <a:rPr lang="en-US" b="1" i="1"/>
            <a:t>12 :</a:t>
          </a:r>
          <a:r>
            <a:rPr lang="ar-SA" b="1" i="1"/>
            <a:t>﷽  </a:t>
          </a:r>
          <a:r>
            <a:rPr lang="en-US" b="1" i="1"/>
            <a:t>. is an Aayah ( verse ) of the Noble Qur'an </a:t>
          </a:r>
          <a:endParaRPr lang="en-US"/>
        </a:p>
      </dgm:t>
    </dgm:pt>
    <dgm:pt modelId="{15392B08-3D1B-4F72-ADCB-1E3CE271B07F}" type="parTrans" cxnId="{8AD9A574-4BA7-483E-B378-488F16721266}">
      <dgm:prSet/>
      <dgm:spPr/>
      <dgm:t>
        <a:bodyPr/>
        <a:lstStyle/>
        <a:p>
          <a:endParaRPr lang="en-US"/>
        </a:p>
      </dgm:t>
    </dgm:pt>
    <dgm:pt modelId="{C545DB6E-13E1-4260-B87F-8A038CACAA0B}" type="sibTrans" cxnId="{8AD9A574-4BA7-483E-B378-488F16721266}">
      <dgm:prSet/>
      <dgm:spPr/>
      <dgm:t>
        <a:bodyPr/>
        <a:lstStyle/>
        <a:p>
          <a:endParaRPr lang="en-US"/>
        </a:p>
      </dgm:t>
    </dgm:pt>
    <dgm:pt modelId="{C7B4C395-BCD2-42F3-9C7F-7F54F87EA0ED}">
      <dgm:prSet/>
      <dgm:spPr/>
      <dgm:t>
        <a:bodyPr/>
        <a:lstStyle/>
        <a:p>
          <a:r>
            <a:rPr lang="en-US" b="1" i="1"/>
            <a:t>13-The Pillars of Islam </a:t>
          </a:r>
          <a:r>
            <a:rPr lang="ar-SA" b="1" i="1"/>
            <a:t>أركان الإسلام</a:t>
          </a:r>
          <a:endParaRPr lang="en-US"/>
        </a:p>
      </dgm:t>
    </dgm:pt>
    <dgm:pt modelId="{E6AC699E-C795-42BE-B391-02CC93A0E829}" type="parTrans" cxnId="{B034F58C-867E-489B-9E6F-856D93B26BAE}">
      <dgm:prSet/>
      <dgm:spPr/>
      <dgm:t>
        <a:bodyPr/>
        <a:lstStyle/>
        <a:p>
          <a:endParaRPr lang="en-US"/>
        </a:p>
      </dgm:t>
    </dgm:pt>
    <dgm:pt modelId="{185C7772-6637-4C97-A802-47C1AA184082}" type="sibTrans" cxnId="{B034F58C-867E-489B-9E6F-856D93B26BAE}">
      <dgm:prSet/>
      <dgm:spPr/>
      <dgm:t>
        <a:bodyPr/>
        <a:lstStyle/>
        <a:p>
          <a:endParaRPr lang="en-US"/>
        </a:p>
      </dgm:t>
    </dgm:pt>
    <dgm:pt modelId="{1C3D069D-4F4F-4629-9D9B-F579B5AF8819}">
      <dgm:prSet/>
      <dgm:spPr/>
      <dgm:t>
        <a:bodyPr/>
        <a:lstStyle/>
        <a:p>
          <a:r>
            <a:rPr lang="en-US" b="1" i="1"/>
            <a:t>14-Mosque ( Masjid ) </a:t>
          </a:r>
          <a:r>
            <a:rPr lang="ar-SA" b="1" i="1"/>
            <a:t>مَسْجِد</a:t>
          </a:r>
          <a:endParaRPr lang="en-US"/>
        </a:p>
      </dgm:t>
    </dgm:pt>
    <dgm:pt modelId="{72792F0B-9F21-4B09-8CE9-1672BAE411C5}" type="parTrans" cxnId="{6C25C6B9-AE07-4743-8D16-D4E126DCA2EE}">
      <dgm:prSet/>
      <dgm:spPr/>
      <dgm:t>
        <a:bodyPr/>
        <a:lstStyle/>
        <a:p>
          <a:endParaRPr lang="en-US"/>
        </a:p>
      </dgm:t>
    </dgm:pt>
    <dgm:pt modelId="{6189BCFE-3A06-4615-ABAC-C360441C3E9F}" type="sibTrans" cxnId="{6C25C6B9-AE07-4743-8D16-D4E126DCA2EE}">
      <dgm:prSet/>
      <dgm:spPr/>
      <dgm:t>
        <a:bodyPr/>
        <a:lstStyle/>
        <a:p>
          <a:endParaRPr lang="en-US"/>
        </a:p>
      </dgm:t>
    </dgm:pt>
    <dgm:pt modelId="{6882E8EB-5A17-4BB6-8C5C-349F1E04389D}" type="pres">
      <dgm:prSet presAssocID="{1FD4C26F-E9F1-4A3D-AAB8-05CEC004A754}" presName="Name0" presStyleCnt="0">
        <dgm:presLayoutVars>
          <dgm:dir/>
          <dgm:resizeHandles val="exact"/>
        </dgm:presLayoutVars>
      </dgm:prSet>
      <dgm:spPr/>
    </dgm:pt>
    <dgm:pt modelId="{34341A15-D2F9-499C-966F-DA25F8D08150}" type="pres">
      <dgm:prSet presAssocID="{97A3481E-0DD0-4B66-B48F-99D1D54E8A1F}" presName="node" presStyleLbl="node1" presStyleIdx="0" presStyleCnt="15">
        <dgm:presLayoutVars>
          <dgm:bulletEnabled val="1"/>
        </dgm:presLayoutVars>
      </dgm:prSet>
      <dgm:spPr/>
    </dgm:pt>
    <dgm:pt modelId="{E821F72F-19E7-4C77-AAB3-87D3F773CD3B}" type="pres">
      <dgm:prSet presAssocID="{33465209-A0A8-4AE5-9843-4345D9752603}" presName="sibTrans" presStyleLbl="sibTrans1D1" presStyleIdx="0" presStyleCnt="14"/>
      <dgm:spPr/>
    </dgm:pt>
    <dgm:pt modelId="{6AEBFEC5-2EEA-473C-AEB1-94EA81A997A4}" type="pres">
      <dgm:prSet presAssocID="{33465209-A0A8-4AE5-9843-4345D9752603}" presName="connectorText" presStyleLbl="sibTrans1D1" presStyleIdx="0" presStyleCnt="14"/>
      <dgm:spPr/>
    </dgm:pt>
    <dgm:pt modelId="{38CEB234-E7BA-4A36-86B1-9E7903E1E2F0}" type="pres">
      <dgm:prSet presAssocID="{1068E773-9219-484B-B8D6-A343F5C0AB03}" presName="node" presStyleLbl="node1" presStyleIdx="1" presStyleCnt="15">
        <dgm:presLayoutVars>
          <dgm:bulletEnabled val="1"/>
        </dgm:presLayoutVars>
      </dgm:prSet>
      <dgm:spPr/>
    </dgm:pt>
    <dgm:pt modelId="{C65CD692-0D15-48FA-A8FB-C870F2EC7395}" type="pres">
      <dgm:prSet presAssocID="{388E834E-91C8-4AC7-9448-C0A077E5C75A}" presName="sibTrans" presStyleLbl="sibTrans1D1" presStyleIdx="1" presStyleCnt="14"/>
      <dgm:spPr/>
    </dgm:pt>
    <dgm:pt modelId="{FAE0B696-8452-4499-B889-12BF615F4AA4}" type="pres">
      <dgm:prSet presAssocID="{388E834E-91C8-4AC7-9448-C0A077E5C75A}" presName="connectorText" presStyleLbl="sibTrans1D1" presStyleIdx="1" presStyleCnt="14"/>
      <dgm:spPr/>
    </dgm:pt>
    <dgm:pt modelId="{A0F33FA9-9606-4170-8BC3-9B4B5D46084E}" type="pres">
      <dgm:prSet presAssocID="{3939FD14-B5FF-424D-A8F2-003F7308C53A}" presName="node" presStyleLbl="node1" presStyleIdx="2" presStyleCnt="15">
        <dgm:presLayoutVars>
          <dgm:bulletEnabled val="1"/>
        </dgm:presLayoutVars>
      </dgm:prSet>
      <dgm:spPr/>
    </dgm:pt>
    <dgm:pt modelId="{5C55BF5D-FC40-4397-98C0-A239ECB5CA53}" type="pres">
      <dgm:prSet presAssocID="{16B3A656-AA91-4353-97B2-98241288A328}" presName="sibTrans" presStyleLbl="sibTrans1D1" presStyleIdx="2" presStyleCnt="14"/>
      <dgm:spPr/>
    </dgm:pt>
    <dgm:pt modelId="{329E44B3-066F-492E-A488-1202A2416C6F}" type="pres">
      <dgm:prSet presAssocID="{16B3A656-AA91-4353-97B2-98241288A328}" presName="connectorText" presStyleLbl="sibTrans1D1" presStyleIdx="2" presStyleCnt="14"/>
      <dgm:spPr/>
    </dgm:pt>
    <dgm:pt modelId="{51C5C3DB-23D0-41B6-AEF4-AA321AB6BC26}" type="pres">
      <dgm:prSet presAssocID="{ED73476A-5F45-4EF9-B557-99269127B3ED}" presName="node" presStyleLbl="node1" presStyleIdx="3" presStyleCnt="15">
        <dgm:presLayoutVars>
          <dgm:bulletEnabled val="1"/>
        </dgm:presLayoutVars>
      </dgm:prSet>
      <dgm:spPr/>
    </dgm:pt>
    <dgm:pt modelId="{C9D50753-4F51-4BA9-95A7-25B5CB0E75F3}" type="pres">
      <dgm:prSet presAssocID="{59F22E60-6D9A-48CC-9179-08E4027094EE}" presName="sibTrans" presStyleLbl="sibTrans1D1" presStyleIdx="3" presStyleCnt="14"/>
      <dgm:spPr/>
    </dgm:pt>
    <dgm:pt modelId="{EBF89722-785B-4C7B-A8A0-693A069D830F}" type="pres">
      <dgm:prSet presAssocID="{59F22E60-6D9A-48CC-9179-08E4027094EE}" presName="connectorText" presStyleLbl="sibTrans1D1" presStyleIdx="3" presStyleCnt="14"/>
      <dgm:spPr/>
    </dgm:pt>
    <dgm:pt modelId="{36801B07-1ABC-47F9-A8AF-236FFCDCE0ED}" type="pres">
      <dgm:prSet presAssocID="{80223365-A4CE-4B44-B2FE-D3F817C80736}" presName="node" presStyleLbl="node1" presStyleIdx="4" presStyleCnt="15">
        <dgm:presLayoutVars>
          <dgm:bulletEnabled val="1"/>
        </dgm:presLayoutVars>
      </dgm:prSet>
      <dgm:spPr/>
    </dgm:pt>
    <dgm:pt modelId="{25A5517E-29D8-4216-A045-AC84AA53E97D}" type="pres">
      <dgm:prSet presAssocID="{66235680-E709-4336-B384-76473741F649}" presName="sibTrans" presStyleLbl="sibTrans1D1" presStyleIdx="4" presStyleCnt="14"/>
      <dgm:spPr/>
    </dgm:pt>
    <dgm:pt modelId="{A321973C-A963-46D8-8E3D-FB7186839AB0}" type="pres">
      <dgm:prSet presAssocID="{66235680-E709-4336-B384-76473741F649}" presName="connectorText" presStyleLbl="sibTrans1D1" presStyleIdx="4" presStyleCnt="14"/>
      <dgm:spPr/>
    </dgm:pt>
    <dgm:pt modelId="{B8F96D94-6CC3-4AC8-8ACF-C3540D9E249B}" type="pres">
      <dgm:prSet presAssocID="{FEDE881E-2E16-49BF-A2E3-5C8ECEFC2831}" presName="node" presStyleLbl="node1" presStyleIdx="5" presStyleCnt="15">
        <dgm:presLayoutVars>
          <dgm:bulletEnabled val="1"/>
        </dgm:presLayoutVars>
      </dgm:prSet>
      <dgm:spPr/>
    </dgm:pt>
    <dgm:pt modelId="{BC1248FF-735C-43EC-B497-190069D9D575}" type="pres">
      <dgm:prSet presAssocID="{9F54528D-ED4A-4B5E-8678-A98B4F5EA1DC}" presName="sibTrans" presStyleLbl="sibTrans1D1" presStyleIdx="5" presStyleCnt="14"/>
      <dgm:spPr/>
    </dgm:pt>
    <dgm:pt modelId="{D21BABEE-AFF4-43DC-9FD6-41D694217BB4}" type="pres">
      <dgm:prSet presAssocID="{9F54528D-ED4A-4B5E-8678-A98B4F5EA1DC}" presName="connectorText" presStyleLbl="sibTrans1D1" presStyleIdx="5" presStyleCnt="14"/>
      <dgm:spPr/>
    </dgm:pt>
    <dgm:pt modelId="{B56188BD-E780-404D-940A-BA926093BAFE}" type="pres">
      <dgm:prSet presAssocID="{8F92EF31-F00D-4808-B036-3BB0E81467E6}" presName="node" presStyleLbl="node1" presStyleIdx="6" presStyleCnt="15">
        <dgm:presLayoutVars>
          <dgm:bulletEnabled val="1"/>
        </dgm:presLayoutVars>
      </dgm:prSet>
      <dgm:spPr/>
    </dgm:pt>
    <dgm:pt modelId="{869716A0-224F-44F2-A320-560EAB34299F}" type="pres">
      <dgm:prSet presAssocID="{B536CD6D-4EE5-47BC-AE98-82D45E33DB18}" presName="sibTrans" presStyleLbl="sibTrans1D1" presStyleIdx="6" presStyleCnt="14"/>
      <dgm:spPr/>
    </dgm:pt>
    <dgm:pt modelId="{0A01BA99-C66B-4759-88B8-F3F078331658}" type="pres">
      <dgm:prSet presAssocID="{B536CD6D-4EE5-47BC-AE98-82D45E33DB18}" presName="connectorText" presStyleLbl="sibTrans1D1" presStyleIdx="6" presStyleCnt="14"/>
      <dgm:spPr/>
    </dgm:pt>
    <dgm:pt modelId="{65F1713D-0D16-4EF4-9541-181B3701A461}" type="pres">
      <dgm:prSet presAssocID="{15FD6E7F-9844-4603-98C9-3F47E5286F97}" presName="node" presStyleLbl="node1" presStyleIdx="7" presStyleCnt="15">
        <dgm:presLayoutVars>
          <dgm:bulletEnabled val="1"/>
        </dgm:presLayoutVars>
      </dgm:prSet>
      <dgm:spPr/>
    </dgm:pt>
    <dgm:pt modelId="{9878FBB6-6844-4FA5-8F59-62F8D69284C7}" type="pres">
      <dgm:prSet presAssocID="{35380B2F-3CCB-42AC-8182-4B7AF54D4A78}" presName="sibTrans" presStyleLbl="sibTrans1D1" presStyleIdx="7" presStyleCnt="14"/>
      <dgm:spPr/>
    </dgm:pt>
    <dgm:pt modelId="{35CC45A0-0ABE-4EFC-9598-34A24D82899E}" type="pres">
      <dgm:prSet presAssocID="{35380B2F-3CCB-42AC-8182-4B7AF54D4A78}" presName="connectorText" presStyleLbl="sibTrans1D1" presStyleIdx="7" presStyleCnt="14"/>
      <dgm:spPr/>
    </dgm:pt>
    <dgm:pt modelId="{6CCAAC01-90D7-4E2C-8867-8924EE174B8A}" type="pres">
      <dgm:prSet presAssocID="{1819CF34-E6E6-437D-A50B-5BEE65C48849}" presName="node" presStyleLbl="node1" presStyleIdx="8" presStyleCnt="15">
        <dgm:presLayoutVars>
          <dgm:bulletEnabled val="1"/>
        </dgm:presLayoutVars>
      </dgm:prSet>
      <dgm:spPr/>
    </dgm:pt>
    <dgm:pt modelId="{5F7A0070-0F4B-4188-A46D-246D8474E417}" type="pres">
      <dgm:prSet presAssocID="{0C31A214-0041-4EF1-8302-8E1809096E0F}" presName="sibTrans" presStyleLbl="sibTrans1D1" presStyleIdx="8" presStyleCnt="14"/>
      <dgm:spPr/>
    </dgm:pt>
    <dgm:pt modelId="{DA1604D5-57C4-4597-B1AC-ED7334FD7A7C}" type="pres">
      <dgm:prSet presAssocID="{0C31A214-0041-4EF1-8302-8E1809096E0F}" presName="connectorText" presStyleLbl="sibTrans1D1" presStyleIdx="8" presStyleCnt="14"/>
      <dgm:spPr/>
    </dgm:pt>
    <dgm:pt modelId="{482F84F6-4362-4AC5-983B-BE1CCBEFB829}" type="pres">
      <dgm:prSet presAssocID="{5AAD4C7C-DD7E-43C7-9A2B-25FED0EA0956}" presName="node" presStyleLbl="node1" presStyleIdx="9" presStyleCnt="15">
        <dgm:presLayoutVars>
          <dgm:bulletEnabled val="1"/>
        </dgm:presLayoutVars>
      </dgm:prSet>
      <dgm:spPr/>
    </dgm:pt>
    <dgm:pt modelId="{F3C6B5FF-2DD0-446C-A58D-5F4BB8C9E7D5}" type="pres">
      <dgm:prSet presAssocID="{388C3D22-8DE0-493D-930B-BFB60389D9BB}" presName="sibTrans" presStyleLbl="sibTrans1D1" presStyleIdx="9" presStyleCnt="14"/>
      <dgm:spPr/>
    </dgm:pt>
    <dgm:pt modelId="{337B8D02-5782-4B65-8073-B876CFAFEE20}" type="pres">
      <dgm:prSet presAssocID="{388C3D22-8DE0-493D-930B-BFB60389D9BB}" presName="connectorText" presStyleLbl="sibTrans1D1" presStyleIdx="9" presStyleCnt="14"/>
      <dgm:spPr/>
    </dgm:pt>
    <dgm:pt modelId="{13E0138C-FAA3-4056-8467-6A4DDB792356}" type="pres">
      <dgm:prSet presAssocID="{A42FA242-7249-4D9D-8373-76DF947DDAF0}" presName="node" presStyleLbl="node1" presStyleIdx="10" presStyleCnt="15">
        <dgm:presLayoutVars>
          <dgm:bulletEnabled val="1"/>
        </dgm:presLayoutVars>
      </dgm:prSet>
      <dgm:spPr/>
    </dgm:pt>
    <dgm:pt modelId="{43215AF9-61C9-4FBF-B8C1-89E7EA3B8504}" type="pres">
      <dgm:prSet presAssocID="{18AD08F5-B894-43C5-A72C-CEB86E3F0F69}" presName="sibTrans" presStyleLbl="sibTrans1D1" presStyleIdx="10" presStyleCnt="14"/>
      <dgm:spPr/>
    </dgm:pt>
    <dgm:pt modelId="{CC8988CC-A51D-4ABA-B801-51132014A6FF}" type="pres">
      <dgm:prSet presAssocID="{18AD08F5-B894-43C5-A72C-CEB86E3F0F69}" presName="connectorText" presStyleLbl="sibTrans1D1" presStyleIdx="10" presStyleCnt="14"/>
      <dgm:spPr/>
    </dgm:pt>
    <dgm:pt modelId="{0B32E413-F727-4FD1-9589-FABBE89EAFE5}" type="pres">
      <dgm:prSet presAssocID="{263AD2A0-0FD6-47B1-B6BE-9DE1B7641F98}" presName="node" presStyleLbl="node1" presStyleIdx="11" presStyleCnt="15">
        <dgm:presLayoutVars>
          <dgm:bulletEnabled val="1"/>
        </dgm:presLayoutVars>
      </dgm:prSet>
      <dgm:spPr/>
    </dgm:pt>
    <dgm:pt modelId="{A71121F6-76A8-404D-A58C-DBE941DB5C58}" type="pres">
      <dgm:prSet presAssocID="{54823DE2-47FA-4445-A854-49F00BC8BEB0}" presName="sibTrans" presStyleLbl="sibTrans1D1" presStyleIdx="11" presStyleCnt="14"/>
      <dgm:spPr/>
    </dgm:pt>
    <dgm:pt modelId="{A07D8669-9612-4CC3-BF20-893519FD3299}" type="pres">
      <dgm:prSet presAssocID="{54823DE2-47FA-4445-A854-49F00BC8BEB0}" presName="connectorText" presStyleLbl="sibTrans1D1" presStyleIdx="11" presStyleCnt="14"/>
      <dgm:spPr/>
    </dgm:pt>
    <dgm:pt modelId="{1AA2D435-F582-40E3-A522-10617FC3058B}" type="pres">
      <dgm:prSet presAssocID="{A72612AF-11DB-45C7-9C80-1B4E31F3A75F}" presName="node" presStyleLbl="node1" presStyleIdx="12" presStyleCnt="15">
        <dgm:presLayoutVars>
          <dgm:bulletEnabled val="1"/>
        </dgm:presLayoutVars>
      </dgm:prSet>
      <dgm:spPr/>
    </dgm:pt>
    <dgm:pt modelId="{E23254FD-EC9A-44EA-9590-7EC56B54A682}" type="pres">
      <dgm:prSet presAssocID="{C545DB6E-13E1-4260-B87F-8A038CACAA0B}" presName="sibTrans" presStyleLbl="sibTrans1D1" presStyleIdx="12" presStyleCnt="14"/>
      <dgm:spPr/>
    </dgm:pt>
    <dgm:pt modelId="{673B62E0-73B3-4512-A1DF-4F68CA021914}" type="pres">
      <dgm:prSet presAssocID="{C545DB6E-13E1-4260-B87F-8A038CACAA0B}" presName="connectorText" presStyleLbl="sibTrans1D1" presStyleIdx="12" presStyleCnt="14"/>
      <dgm:spPr/>
    </dgm:pt>
    <dgm:pt modelId="{4F02F786-42B5-44FC-BA3B-BAAA3E84F6DD}" type="pres">
      <dgm:prSet presAssocID="{C7B4C395-BCD2-42F3-9C7F-7F54F87EA0ED}" presName="node" presStyleLbl="node1" presStyleIdx="13" presStyleCnt="15">
        <dgm:presLayoutVars>
          <dgm:bulletEnabled val="1"/>
        </dgm:presLayoutVars>
      </dgm:prSet>
      <dgm:spPr/>
    </dgm:pt>
    <dgm:pt modelId="{6F6DE48C-EE51-4A73-BE38-082ACFB5F7EF}" type="pres">
      <dgm:prSet presAssocID="{185C7772-6637-4C97-A802-47C1AA184082}" presName="sibTrans" presStyleLbl="sibTrans1D1" presStyleIdx="13" presStyleCnt="14"/>
      <dgm:spPr/>
    </dgm:pt>
    <dgm:pt modelId="{1B874BF2-B2F4-463E-81A6-73A157CD6EBE}" type="pres">
      <dgm:prSet presAssocID="{185C7772-6637-4C97-A802-47C1AA184082}" presName="connectorText" presStyleLbl="sibTrans1D1" presStyleIdx="13" presStyleCnt="14"/>
      <dgm:spPr/>
    </dgm:pt>
    <dgm:pt modelId="{C2E4969A-A6C6-4E78-9B12-5973EABE79CB}" type="pres">
      <dgm:prSet presAssocID="{1C3D069D-4F4F-4629-9D9B-F579B5AF8819}" presName="node" presStyleLbl="node1" presStyleIdx="14" presStyleCnt="15">
        <dgm:presLayoutVars>
          <dgm:bulletEnabled val="1"/>
        </dgm:presLayoutVars>
      </dgm:prSet>
      <dgm:spPr/>
    </dgm:pt>
  </dgm:ptLst>
  <dgm:cxnLst>
    <dgm:cxn modelId="{379D5804-9FF7-466E-B8DE-74BDED5D3A0B}" srcId="{1FD4C26F-E9F1-4A3D-AAB8-05CEC004A754}" destId="{3939FD14-B5FF-424D-A8F2-003F7308C53A}" srcOrd="2" destOrd="0" parTransId="{F03141A0-6E4F-44CF-BAE3-859C870135B2}" sibTransId="{16B3A656-AA91-4353-97B2-98241288A328}"/>
    <dgm:cxn modelId="{3B7E430F-0E85-402F-B375-E0C526E9E510}" srcId="{1FD4C26F-E9F1-4A3D-AAB8-05CEC004A754}" destId="{15FD6E7F-9844-4603-98C9-3F47E5286F97}" srcOrd="7" destOrd="0" parTransId="{2E243DCB-4993-4119-826B-1FB6D421637D}" sibTransId="{35380B2F-3CCB-42AC-8182-4B7AF54D4A78}"/>
    <dgm:cxn modelId="{A57AF913-2D9F-4756-A7EE-5B00CC56897D}" type="presOf" srcId="{59F22E60-6D9A-48CC-9179-08E4027094EE}" destId="{C9D50753-4F51-4BA9-95A7-25B5CB0E75F3}" srcOrd="0" destOrd="0" presId="urn:microsoft.com/office/officeart/2016/7/layout/RepeatingBendingProcessNew"/>
    <dgm:cxn modelId="{81BAE914-5AC3-4215-8E05-02A7AD33EB29}" type="presOf" srcId="{388C3D22-8DE0-493D-930B-BFB60389D9BB}" destId="{337B8D02-5782-4B65-8073-B876CFAFEE20}" srcOrd="1" destOrd="0" presId="urn:microsoft.com/office/officeart/2016/7/layout/RepeatingBendingProcessNew"/>
    <dgm:cxn modelId="{C9113516-BA0B-45E1-88C0-4791418C5E5C}" type="presOf" srcId="{388E834E-91C8-4AC7-9448-C0A077E5C75A}" destId="{C65CD692-0D15-48FA-A8FB-C870F2EC7395}" srcOrd="0" destOrd="0" presId="urn:microsoft.com/office/officeart/2016/7/layout/RepeatingBendingProcessNew"/>
    <dgm:cxn modelId="{14FB842A-8806-437A-9396-D83813EEAF38}" type="presOf" srcId="{66235680-E709-4336-B384-76473741F649}" destId="{A321973C-A963-46D8-8E3D-FB7186839AB0}" srcOrd="1" destOrd="0" presId="urn:microsoft.com/office/officeart/2016/7/layout/RepeatingBendingProcessNew"/>
    <dgm:cxn modelId="{F755002E-72C4-4BFD-8659-1E99F120F5CB}" type="presOf" srcId="{9F54528D-ED4A-4B5E-8678-A98B4F5EA1DC}" destId="{D21BABEE-AFF4-43DC-9FD6-41D694217BB4}" srcOrd="1" destOrd="0" presId="urn:microsoft.com/office/officeart/2016/7/layout/RepeatingBendingProcessNew"/>
    <dgm:cxn modelId="{AB52362E-D601-42BE-8DD7-3AFBF53B500E}" type="presOf" srcId="{33465209-A0A8-4AE5-9843-4345D9752603}" destId="{E821F72F-19E7-4C77-AAB3-87D3F773CD3B}" srcOrd="0" destOrd="0" presId="urn:microsoft.com/office/officeart/2016/7/layout/RepeatingBendingProcessNew"/>
    <dgm:cxn modelId="{F67FB92E-5422-4164-AA7B-F7FEC6DD9609}" type="presOf" srcId="{16B3A656-AA91-4353-97B2-98241288A328}" destId="{5C55BF5D-FC40-4397-98C0-A239ECB5CA53}" srcOrd="0" destOrd="0" presId="urn:microsoft.com/office/officeart/2016/7/layout/RepeatingBendingProcessNew"/>
    <dgm:cxn modelId="{8E435130-D69C-4EC8-9CB3-A9C11DA9D58D}" type="presOf" srcId="{80223365-A4CE-4B44-B2FE-D3F817C80736}" destId="{36801B07-1ABC-47F9-A8AF-236FFCDCE0ED}" srcOrd="0" destOrd="0" presId="urn:microsoft.com/office/officeart/2016/7/layout/RepeatingBendingProcessNew"/>
    <dgm:cxn modelId="{5DD8DD3B-BA1F-4166-98DB-A821F0C63654}" type="presOf" srcId="{54823DE2-47FA-4445-A854-49F00BC8BEB0}" destId="{A71121F6-76A8-404D-A58C-DBE941DB5C58}" srcOrd="0" destOrd="0" presId="urn:microsoft.com/office/officeart/2016/7/layout/RepeatingBendingProcessNew"/>
    <dgm:cxn modelId="{B4C4F05C-C350-4B49-AC9C-B1FEBC1BF7A7}" type="presOf" srcId="{C7B4C395-BCD2-42F3-9C7F-7F54F87EA0ED}" destId="{4F02F786-42B5-44FC-BA3B-BAAA3E84F6DD}" srcOrd="0" destOrd="0" presId="urn:microsoft.com/office/officeart/2016/7/layout/RepeatingBendingProcessNew"/>
    <dgm:cxn modelId="{7829D95F-A073-4537-B391-6CA3FC52F560}" type="presOf" srcId="{18AD08F5-B894-43C5-A72C-CEB86E3F0F69}" destId="{CC8988CC-A51D-4ABA-B801-51132014A6FF}" srcOrd="1" destOrd="0" presId="urn:microsoft.com/office/officeart/2016/7/layout/RepeatingBendingProcessNew"/>
    <dgm:cxn modelId="{96C4AB41-BBEA-4C8A-82E9-B2DE8F0F113D}" type="presOf" srcId="{A42FA242-7249-4D9D-8373-76DF947DDAF0}" destId="{13E0138C-FAA3-4056-8467-6A4DDB792356}" srcOrd="0" destOrd="0" presId="urn:microsoft.com/office/officeart/2016/7/layout/RepeatingBendingProcessNew"/>
    <dgm:cxn modelId="{0C904162-AF82-450D-B5A8-C41931E5C3C1}" type="presOf" srcId="{263AD2A0-0FD6-47B1-B6BE-9DE1B7641F98}" destId="{0B32E413-F727-4FD1-9589-FABBE89EAFE5}" srcOrd="0" destOrd="0" presId="urn:microsoft.com/office/officeart/2016/7/layout/RepeatingBendingProcessNew"/>
    <dgm:cxn modelId="{91241644-A01B-4508-995A-FA705E79B84C}" type="presOf" srcId="{16B3A656-AA91-4353-97B2-98241288A328}" destId="{329E44B3-066F-492E-A488-1202A2416C6F}" srcOrd="1" destOrd="0" presId="urn:microsoft.com/office/officeart/2016/7/layout/RepeatingBendingProcessNew"/>
    <dgm:cxn modelId="{973FE744-1608-4449-95DC-513E3927B9D6}" srcId="{1FD4C26F-E9F1-4A3D-AAB8-05CEC004A754}" destId="{A42FA242-7249-4D9D-8373-76DF947DDAF0}" srcOrd="10" destOrd="0" parTransId="{3232ED8F-CD93-4771-AD64-544C2DDDAE85}" sibTransId="{18AD08F5-B894-43C5-A72C-CEB86E3F0F69}"/>
    <dgm:cxn modelId="{DC673465-A786-4679-8EF0-E699E462B56F}" type="presOf" srcId="{33465209-A0A8-4AE5-9843-4345D9752603}" destId="{6AEBFEC5-2EEA-473C-AEB1-94EA81A997A4}" srcOrd="1" destOrd="0" presId="urn:microsoft.com/office/officeart/2016/7/layout/RepeatingBendingProcessNew"/>
    <dgm:cxn modelId="{DEED5B46-0B1B-46EB-B006-6D8C25A0E5B3}" type="presOf" srcId="{1068E773-9219-484B-B8D6-A343F5C0AB03}" destId="{38CEB234-E7BA-4A36-86B1-9E7903E1E2F0}" srcOrd="0" destOrd="0" presId="urn:microsoft.com/office/officeart/2016/7/layout/RepeatingBendingProcessNew"/>
    <dgm:cxn modelId="{E9E8E046-4C6D-4FAC-A1FA-8F43D099485E}" type="presOf" srcId="{1FD4C26F-E9F1-4A3D-AAB8-05CEC004A754}" destId="{6882E8EB-5A17-4BB6-8C5C-349F1E04389D}" srcOrd="0" destOrd="0" presId="urn:microsoft.com/office/officeart/2016/7/layout/RepeatingBendingProcessNew"/>
    <dgm:cxn modelId="{F5A63767-E075-4594-80C9-F095361DBF8B}" srcId="{1FD4C26F-E9F1-4A3D-AAB8-05CEC004A754}" destId="{97A3481E-0DD0-4B66-B48F-99D1D54E8A1F}" srcOrd="0" destOrd="0" parTransId="{CC97E407-AE64-46C0-9AA0-9F792D43DA27}" sibTransId="{33465209-A0A8-4AE5-9843-4345D9752603}"/>
    <dgm:cxn modelId="{5F5F8E47-CF2A-4633-A0B7-EC48F62F1921}" type="presOf" srcId="{FEDE881E-2E16-49BF-A2E3-5C8ECEFC2831}" destId="{B8F96D94-6CC3-4AC8-8ACF-C3540D9E249B}" srcOrd="0" destOrd="0" presId="urn:microsoft.com/office/officeart/2016/7/layout/RepeatingBendingProcessNew"/>
    <dgm:cxn modelId="{04286052-63EB-413F-A883-FE173DA72C4B}" type="presOf" srcId="{15FD6E7F-9844-4603-98C9-3F47E5286F97}" destId="{65F1713D-0D16-4EF4-9541-181B3701A461}" srcOrd="0" destOrd="0" presId="urn:microsoft.com/office/officeart/2016/7/layout/RepeatingBendingProcessNew"/>
    <dgm:cxn modelId="{8AD9A574-4BA7-483E-B378-488F16721266}" srcId="{1FD4C26F-E9F1-4A3D-AAB8-05CEC004A754}" destId="{A72612AF-11DB-45C7-9C80-1B4E31F3A75F}" srcOrd="12" destOrd="0" parTransId="{15392B08-3D1B-4F72-ADCB-1E3CE271B07F}" sibTransId="{C545DB6E-13E1-4260-B87F-8A038CACAA0B}"/>
    <dgm:cxn modelId="{FCBAE378-7CBA-4267-BD6A-E68D5088BED1}" type="presOf" srcId="{A72612AF-11DB-45C7-9C80-1B4E31F3A75F}" destId="{1AA2D435-F582-40E3-A522-10617FC3058B}" srcOrd="0" destOrd="0" presId="urn:microsoft.com/office/officeart/2016/7/layout/RepeatingBendingProcessNew"/>
    <dgm:cxn modelId="{E7C0C47D-A88F-4164-85ED-ECFC16C9657F}" type="presOf" srcId="{0C31A214-0041-4EF1-8302-8E1809096E0F}" destId="{DA1604D5-57C4-4597-B1AC-ED7334FD7A7C}" srcOrd="1" destOrd="0" presId="urn:microsoft.com/office/officeart/2016/7/layout/RepeatingBendingProcessNew"/>
    <dgm:cxn modelId="{4DB2037F-F3BD-4873-BC38-6D2AF859FF58}" type="presOf" srcId="{B536CD6D-4EE5-47BC-AE98-82D45E33DB18}" destId="{0A01BA99-C66B-4759-88B8-F3F078331658}" srcOrd="1" destOrd="0" presId="urn:microsoft.com/office/officeart/2016/7/layout/RepeatingBendingProcessNew"/>
    <dgm:cxn modelId="{C291E083-152A-49DB-BBD3-0DB0D693CFFD}" type="presOf" srcId="{59F22E60-6D9A-48CC-9179-08E4027094EE}" destId="{EBF89722-785B-4C7B-A8A0-693A069D830F}" srcOrd="1" destOrd="0" presId="urn:microsoft.com/office/officeart/2016/7/layout/RepeatingBendingProcessNew"/>
    <dgm:cxn modelId="{76A3D987-4D45-4BCD-8F44-0BC5BC3521C0}" srcId="{1FD4C26F-E9F1-4A3D-AAB8-05CEC004A754}" destId="{263AD2A0-0FD6-47B1-B6BE-9DE1B7641F98}" srcOrd="11" destOrd="0" parTransId="{605A6B84-D395-41F8-8A82-02F9A6CE3814}" sibTransId="{54823DE2-47FA-4445-A854-49F00BC8BEB0}"/>
    <dgm:cxn modelId="{57B3BD88-775A-404F-9880-38EA04CAAFCC}" type="presOf" srcId="{C545DB6E-13E1-4260-B87F-8A038CACAA0B}" destId="{E23254FD-EC9A-44EA-9590-7EC56B54A682}" srcOrd="0" destOrd="0" presId="urn:microsoft.com/office/officeart/2016/7/layout/RepeatingBendingProcessNew"/>
    <dgm:cxn modelId="{B034F58C-867E-489B-9E6F-856D93B26BAE}" srcId="{1FD4C26F-E9F1-4A3D-AAB8-05CEC004A754}" destId="{C7B4C395-BCD2-42F3-9C7F-7F54F87EA0ED}" srcOrd="13" destOrd="0" parTransId="{E6AC699E-C795-42BE-B391-02CC93A0E829}" sibTransId="{185C7772-6637-4C97-A802-47C1AA184082}"/>
    <dgm:cxn modelId="{8834EB94-E522-4062-893C-A7700108EC9E}" type="presOf" srcId="{185C7772-6637-4C97-A802-47C1AA184082}" destId="{1B874BF2-B2F4-463E-81A6-73A157CD6EBE}" srcOrd="1" destOrd="0" presId="urn:microsoft.com/office/officeart/2016/7/layout/RepeatingBendingProcessNew"/>
    <dgm:cxn modelId="{F0A15395-DA91-46ED-B55F-803B53B235A4}" type="presOf" srcId="{5AAD4C7C-DD7E-43C7-9A2B-25FED0EA0956}" destId="{482F84F6-4362-4AC5-983B-BE1CCBEFB829}" srcOrd="0" destOrd="0" presId="urn:microsoft.com/office/officeart/2016/7/layout/RepeatingBendingProcessNew"/>
    <dgm:cxn modelId="{3704F599-DD9C-4E80-B26D-9DF8BFC4169C}" type="presOf" srcId="{35380B2F-3CCB-42AC-8182-4B7AF54D4A78}" destId="{9878FBB6-6844-4FA5-8F59-62F8D69284C7}" srcOrd="0" destOrd="0" presId="urn:microsoft.com/office/officeart/2016/7/layout/RepeatingBendingProcessNew"/>
    <dgm:cxn modelId="{9BB0809B-08A4-4369-B8BA-78F945F2296D}" srcId="{1FD4C26F-E9F1-4A3D-AAB8-05CEC004A754}" destId="{ED73476A-5F45-4EF9-B557-99269127B3ED}" srcOrd="3" destOrd="0" parTransId="{2043D6BA-1F7B-440D-8168-68CF901D14BE}" sibTransId="{59F22E60-6D9A-48CC-9179-08E4027094EE}"/>
    <dgm:cxn modelId="{300071A2-10BC-4975-8CD9-0097D354987B}" type="presOf" srcId="{9F54528D-ED4A-4B5E-8678-A98B4F5EA1DC}" destId="{BC1248FF-735C-43EC-B497-190069D9D575}" srcOrd="0" destOrd="0" presId="urn:microsoft.com/office/officeart/2016/7/layout/RepeatingBendingProcessNew"/>
    <dgm:cxn modelId="{7859DEA9-9B8E-4928-ABEE-8224AEDE349A}" type="presOf" srcId="{C545DB6E-13E1-4260-B87F-8A038CACAA0B}" destId="{673B62E0-73B3-4512-A1DF-4F68CA021914}" srcOrd="1" destOrd="0" presId="urn:microsoft.com/office/officeart/2016/7/layout/RepeatingBendingProcessNew"/>
    <dgm:cxn modelId="{E82FF3AB-93D4-48F3-BC80-F84927DA9BB7}" srcId="{1FD4C26F-E9F1-4A3D-AAB8-05CEC004A754}" destId="{80223365-A4CE-4B44-B2FE-D3F817C80736}" srcOrd="4" destOrd="0" parTransId="{A977040D-2E2C-4BB6-86F2-57C12C258CA2}" sibTransId="{66235680-E709-4336-B384-76473741F649}"/>
    <dgm:cxn modelId="{084F7BAE-AA36-47CA-BC95-9B7DF2C8E2DA}" type="presOf" srcId="{1C3D069D-4F4F-4629-9D9B-F579B5AF8819}" destId="{C2E4969A-A6C6-4E78-9B12-5973EABE79CB}" srcOrd="0" destOrd="0" presId="urn:microsoft.com/office/officeart/2016/7/layout/RepeatingBendingProcessNew"/>
    <dgm:cxn modelId="{B1D1C5B0-5EED-49B4-A74A-C1217002B585}" type="presOf" srcId="{ED73476A-5F45-4EF9-B557-99269127B3ED}" destId="{51C5C3DB-23D0-41B6-AEF4-AA321AB6BC26}" srcOrd="0" destOrd="0" presId="urn:microsoft.com/office/officeart/2016/7/layout/RepeatingBendingProcessNew"/>
    <dgm:cxn modelId="{7EAD81B2-295B-4FC2-BE3B-E48C0C74754F}" type="presOf" srcId="{1819CF34-E6E6-437D-A50B-5BEE65C48849}" destId="{6CCAAC01-90D7-4E2C-8867-8924EE174B8A}" srcOrd="0" destOrd="0" presId="urn:microsoft.com/office/officeart/2016/7/layout/RepeatingBendingProcessNew"/>
    <dgm:cxn modelId="{52D69FB5-161C-426E-9689-B3C0D15F6E6D}" type="presOf" srcId="{18AD08F5-B894-43C5-A72C-CEB86E3F0F69}" destId="{43215AF9-61C9-4FBF-B8C1-89E7EA3B8504}" srcOrd="0" destOrd="0" presId="urn:microsoft.com/office/officeart/2016/7/layout/RepeatingBendingProcessNew"/>
    <dgm:cxn modelId="{AD4E2FB8-EF83-4024-B589-6B960A7DAB6E}" type="presOf" srcId="{388E834E-91C8-4AC7-9448-C0A077E5C75A}" destId="{FAE0B696-8452-4499-B889-12BF615F4AA4}" srcOrd="1" destOrd="0" presId="urn:microsoft.com/office/officeart/2016/7/layout/RepeatingBendingProcessNew"/>
    <dgm:cxn modelId="{503AA4B9-5C57-44B1-89C7-980A442AB30B}" type="presOf" srcId="{35380B2F-3CCB-42AC-8182-4B7AF54D4A78}" destId="{35CC45A0-0ABE-4EFC-9598-34A24D82899E}" srcOrd="1" destOrd="0" presId="urn:microsoft.com/office/officeart/2016/7/layout/RepeatingBendingProcessNew"/>
    <dgm:cxn modelId="{6C25C6B9-AE07-4743-8D16-D4E126DCA2EE}" srcId="{1FD4C26F-E9F1-4A3D-AAB8-05CEC004A754}" destId="{1C3D069D-4F4F-4629-9D9B-F579B5AF8819}" srcOrd="14" destOrd="0" parTransId="{72792F0B-9F21-4B09-8CE9-1672BAE411C5}" sibTransId="{6189BCFE-3A06-4615-ABAC-C360441C3E9F}"/>
    <dgm:cxn modelId="{1DBD9BC0-869D-4831-BAC2-FBDE448A5721}" srcId="{1FD4C26F-E9F1-4A3D-AAB8-05CEC004A754}" destId="{1068E773-9219-484B-B8D6-A343F5C0AB03}" srcOrd="1" destOrd="0" parTransId="{941ADB16-FCC0-43D1-95A5-AF48CCDE66C7}" sibTransId="{388E834E-91C8-4AC7-9448-C0A077E5C75A}"/>
    <dgm:cxn modelId="{DC6547C1-467E-4DB7-AFDD-074577C3FBB2}" srcId="{1FD4C26F-E9F1-4A3D-AAB8-05CEC004A754}" destId="{1819CF34-E6E6-437D-A50B-5BEE65C48849}" srcOrd="8" destOrd="0" parTransId="{B46189A9-A1F3-4063-A76A-9C43F68C56C4}" sibTransId="{0C31A214-0041-4EF1-8302-8E1809096E0F}"/>
    <dgm:cxn modelId="{811C72C4-FAA9-4F6E-AC2F-124FE6E9010E}" type="presOf" srcId="{0C31A214-0041-4EF1-8302-8E1809096E0F}" destId="{5F7A0070-0F4B-4188-A46D-246D8474E417}" srcOrd="0" destOrd="0" presId="urn:microsoft.com/office/officeart/2016/7/layout/RepeatingBendingProcessNew"/>
    <dgm:cxn modelId="{8579E4CB-8962-4C80-8C7C-5CEEA85EE5A4}" type="presOf" srcId="{66235680-E709-4336-B384-76473741F649}" destId="{25A5517E-29D8-4216-A045-AC84AA53E97D}" srcOrd="0" destOrd="0" presId="urn:microsoft.com/office/officeart/2016/7/layout/RepeatingBendingProcessNew"/>
    <dgm:cxn modelId="{741E66CC-1F2F-49BE-99BF-5CF30439220B}" type="presOf" srcId="{185C7772-6637-4C97-A802-47C1AA184082}" destId="{6F6DE48C-EE51-4A73-BE38-082ACFB5F7EF}" srcOrd="0" destOrd="0" presId="urn:microsoft.com/office/officeart/2016/7/layout/RepeatingBendingProcessNew"/>
    <dgm:cxn modelId="{472CCECF-B09C-48D0-B3B6-9BA8A572DC55}" type="presOf" srcId="{3939FD14-B5FF-424D-A8F2-003F7308C53A}" destId="{A0F33FA9-9606-4170-8BC3-9B4B5D46084E}" srcOrd="0" destOrd="0" presId="urn:microsoft.com/office/officeart/2016/7/layout/RepeatingBendingProcessNew"/>
    <dgm:cxn modelId="{3EBECED5-4AC3-4B8E-A983-C8C634E2569F}" type="presOf" srcId="{8F92EF31-F00D-4808-B036-3BB0E81467E6}" destId="{B56188BD-E780-404D-940A-BA926093BAFE}" srcOrd="0" destOrd="0" presId="urn:microsoft.com/office/officeart/2016/7/layout/RepeatingBendingProcessNew"/>
    <dgm:cxn modelId="{889927D9-B0C9-47A0-BAAE-9A333F87065B}" type="presOf" srcId="{54823DE2-47FA-4445-A854-49F00BC8BEB0}" destId="{A07D8669-9612-4CC3-BF20-893519FD3299}" srcOrd="1" destOrd="0" presId="urn:microsoft.com/office/officeart/2016/7/layout/RepeatingBendingProcessNew"/>
    <dgm:cxn modelId="{CFA71CDA-5609-49C5-9C3A-8DEECFDD5ACF}" type="presOf" srcId="{388C3D22-8DE0-493D-930B-BFB60389D9BB}" destId="{F3C6B5FF-2DD0-446C-A58D-5F4BB8C9E7D5}" srcOrd="0" destOrd="0" presId="urn:microsoft.com/office/officeart/2016/7/layout/RepeatingBendingProcessNew"/>
    <dgm:cxn modelId="{896AB5DD-9199-407D-9AC7-6B020F2A6CFC}" srcId="{1FD4C26F-E9F1-4A3D-AAB8-05CEC004A754}" destId="{5AAD4C7C-DD7E-43C7-9A2B-25FED0EA0956}" srcOrd="9" destOrd="0" parTransId="{01005D3E-26DC-4CB0-8965-313853C10553}" sibTransId="{388C3D22-8DE0-493D-930B-BFB60389D9BB}"/>
    <dgm:cxn modelId="{412033DF-3207-40BC-8DB1-3579C61F534D}" type="presOf" srcId="{B536CD6D-4EE5-47BC-AE98-82D45E33DB18}" destId="{869716A0-224F-44F2-A320-560EAB34299F}" srcOrd="0" destOrd="0" presId="urn:microsoft.com/office/officeart/2016/7/layout/RepeatingBendingProcessNew"/>
    <dgm:cxn modelId="{689D18E0-CE35-4A1E-8002-FFB5407880B1}" srcId="{1FD4C26F-E9F1-4A3D-AAB8-05CEC004A754}" destId="{FEDE881E-2E16-49BF-A2E3-5C8ECEFC2831}" srcOrd="5" destOrd="0" parTransId="{7ACF3F0E-9383-48B9-8452-D06E43EE2B78}" sibTransId="{9F54528D-ED4A-4B5E-8678-A98B4F5EA1DC}"/>
    <dgm:cxn modelId="{4281ECE1-C75B-4AD7-9FBF-0ED2956FB576}" srcId="{1FD4C26F-E9F1-4A3D-AAB8-05CEC004A754}" destId="{8F92EF31-F00D-4808-B036-3BB0E81467E6}" srcOrd="6" destOrd="0" parTransId="{E31859C7-9764-4C3B-A478-7F7882BB73A0}" sibTransId="{B536CD6D-4EE5-47BC-AE98-82D45E33DB18}"/>
    <dgm:cxn modelId="{9CFF80E8-C128-45B5-8016-C21DB84D231B}" type="presOf" srcId="{97A3481E-0DD0-4B66-B48F-99D1D54E8A1F}" destId="{34341A15-D2F9-499C-966F-DA25F8D08150}" srcOrd="0" destOrd="0" presId="urn:microsoft.com/office/officeart/2016/7/layout/RepeatingBendingProcessNew"/>
    <dgm:cxn modelId="{555FBD06-06C8-4EFE-AD82-4CC89A72B265}" type="presParOf" srcId="{6882E8EB-5A17-4BB6-8C5C-349F1E04389D}" destId="{34341A15-D2F9-499C-966F-DA25F8D08150}" srcOrd="0" destOrd="0" presId="urn:microsoft.com/office/officeart/2016/7/layout/RepeatingBendingProcessNew"/>
    <dgm:cxn modelId="{1AE3E33E-3F43-46F3-8691-64F95C7F5D31}" type="presParOf" srcId="{6882E8EB-5A17-4BB6-8C5C-349F1E04389D}" destId="{E821F72F-19E7-4C77-AAB3-87D3F773CD3B}" srcOrd="1" destOrd="0" presId="urn:microsoft.com/office/officeart/2016/7/layout/RepeatingBendingProcessNew"/>
    <dgm:cxn modelId="{EB406634-FD63-4315-8569-3BCB331E0C84}" type="presParOf" srcId="{E821F72F-19E7-4C77-AAB3-87D3F773CD3B}" destId="{6AEBFEC5-2EEA-473C-AEB1-94EA81A997A4}" srcOrd="0" destOrd="0" presId="urn:microsoft.com/office/officeart/2016/7/layout/RepeatingBendingProcessNew"/>
    <dgm:cxn modelId="{DB1739EE-5FEE-41B2-81AB-EFC1C4F3B230}" type="presParOf" srcId="{6882E8EB-5A17-4BB6-8C5C-349F1E04389D}" destId="{38CEB234-E7BA-4A36-86B1-9E7903E1E2F0}" srcOrd="2" destOrd="0" presId="urn:microsoft.com/office/officeart/2016/7/layout/RepeatingBendingProcessNew"/>
    <dgm:cxn modelId="{1E5B0F65-D094-4381-A389-5ECFBBBA5A46}" type="presParOf" srcId="{6882E8EB-5A17-4BB6-8C5C-349F1E04389D}" destId="{C65CD692-0D15-48FA-A8FB-C870F2EC7395}" srcOrd="3" destOrd="0" presId="urn:microsoft.com/office/officeart/2016/7/layout/RepeatingBendingProcessNew"/>
    <dgm:cxn modelId="{97D1918D-D554-4D98-A157-3BB63B7B8AE3}" type="presParOf" srcId="{C65CD692-0D15-48FA-A8FB-C870F2EC7395}" destId="{FAE0B696-8452-4499-B889-12BF615F4AA4}" srcOrd="0" destOrd="0" presId="urn:microsoft.com/office/officeart/2016/7/layout/RepeatingBendingProcessNew"/>
    <dgm:cxn modelId="{80493302-3513-447A-937C-058C1E24C972}" type="presParOf" srcId="{6882E8EB-5A17-4BB6-8C5C-349F1E04389D}" destId="{A0F33FA9-9606-4170-8BC3-9B4B5D46084E}" srcOrd="4" destOrd="0" presId="urn:microsoft.com/office/officeart/2016/7/layout/RepeatingBendingProcessNew"/>
    <dgm:cxn modelId="{A7387793-F158-4D9F-9862-38737D6BB263}" type="presParOf" srcId="{6882E8EB-5A17-4BB6-8C5C-349F1E04389D}" destId="{5C55BF5D-FC40-4397-98C0-A239ECB5CA53}" srcOrd="5" destOrd="0" presId="urn:microsoft.com/office/officeart/2016/7/layout/RepeatingBendingProcessNew"/>
    <dgm:cxn modelId="{93BC602C-680E-4AF9-B4C3-5ED39D1A648D}" type="presParOf" srcId="{5C55BF5D-FC40-4397-98C0-A239ECB5CA53}" destId="{329E44B3-066F-492E-A488-1202A2416C6F}" srcOrd="0" destOrd="0" presId="urn:microsoft.com/office/officeart/2016/7/layout/RepeatingBendingProcessNew"/>
    <dgm:cxn modelId="{B676D6F9-0044-4B4A-AF24-083810C93720}" type="presParOf" srcId="{6882E8EB-5A17-4BB6-8C5C-349F1E04389D}" destId="{51C5C3DB-23D0-41B6-AEF4-AA321AB6BC26}" srcOrd="6" destOrd="0" presId="urn:microsoft.com/office/officeart/2016/7/layout/RepeatingBendingProcessNew"/>
    <dgm:cxn modelId="{ABF2F060-C153-41AC-8D45-0890147C451E}" type="presParOf" srcId="{6882E8EB-5A17-4BB6-8C5C-349F1E04389D}" destId="{C9D50753-4F51-4BA9-95A7-25B5CB0E75F3}" srcOrd="7" destOrd="0" presId="urn:microsoft.com/office/officeart/2016/7/layout/RepeatingBendingProcessNew"/>
    <dgm:cxn modelId="{5601FB82-A5E4-40C2-A0BA-E7FFF6EB94AD}" type="presParOf" srcId="{C9D50753-4F51-4BA9-95A7-25B5CB0E75F3}" destId="{EBF89722-785B-4C7B-A8A0-693A069D830F}" srcOrd="0" destOrd="0" presId="urn:microsoft.com/office/officeart/2016/7/layout/RepeatingBendingProcessNew"/>
    <dgm:cxn modelId="{6B83A57E-76CE-4BA2-ABE3-CF265153942B}" type="presParOf" srcId="{6882E8EB-5A17-4BB6-8C5C-349F1E04389D}" destId="{36801B07-1ABC-47F9-A8AF-236FFCDCE0ED}" srcOrd="8" destOrd="0" presId="urn:microsoft.com/office/officeart/2016/7/layout/RepeatingBendingProcessNew"/>
    <dgm:cxn modelId="{3929E00E-1E04-4058-849D-4DDFFED2FD38}" type="presParOf" srcId="{6882E8EB-5A17-4BB6-8C5C-349F1E04389D}" destId="{25A5517E-29D8-4216-A045-AC84AA53E97D}" srcOrd="9" destOrd="0" presId="urn:microsoft.com/office/officeart/2016/7/layout/RepeatingBendingProcessNew"/>
    <dgm:cxn modelId="{855F91A4-ECC6-4B4B-9009-9935E95C8BE8}" type="presParOf" srcId="{25A5517E-29D8-4216-A045-AC84AA53E97D}" destId="{A321973C-A963-46D8-8E3D-FB7186839AB0}" srcOrd="0" destOrd="0" presId="urn:microsoft.com/office/officeart/2016/7/layout/RepeatingBendingProcessNew"/>
    <dgm:cxn modelId="{AA5F730E-9092-4524-81F5-5D4D007B7E87}" type="presParOf" srcId="{6882E8EB-5A17-4BB6-8C5C-349F1E04389D}" destId="{B8F96D94-6CC3-4AC8-8ACF-C3540D9E249B}" srcOrd="10" destOrd="0" presId="urn:microsoft.com/office/officeart/2016/7/layout/RepeatingBendingProcessNew"/>
    <dgm:cxn modelId="{BCE85B95-D717-40A5-A4B2-232C9660C3DA}" type="presParOf" srcId="{6882E8EB-5A17-4BB6-8C5C-349F1E04389D}" destId="{BC1248FF-735C-43EC-B497-190069D9D575}" srcOrd="11" destOrd="0" presId="urn:microsoft.com/office/officeart/2016/7/layout/RepeatingBendingProcessNew"/>
    <dgm:cxn modelId="{865903F8-4C53-4F76-B34B-09524F6ABD69}" type="presParOf" srcId="{BC1248FF-735C-43EC-B497-190069D9D575}" destId="{D21BABEE-AFF4-43DC-9FD6-41D694217BB4}" srcOrd="0" destOrd="0" presId="urn:microsoft.com/office/officeart/2016/7/layout/RepeatingBendingProcessNew"/>
    <dgm:cxn modelId="{30ED82C0-7693-488A-B5A6-ADD375B21B19}" type="presParOf" srcId="{6882E8EB-5A17-4BB6-8C5C-349F1E04389D}" destId="{B56188BD-E780-404D-940A-BA926093BAFE}" srcOrd="12" destOrd="0" presId="urn:microsoft.com/office/officeart/2016/7/layout/RepeatingBendingProcessNew"/>
    <dgm:cxn modelId="{E28C6564-C50A-46B0-8FCF-A8F27B343032}" type="presParOf" srcId="{6882E8EB-5A17-4BB6-8C5C-349F1E04389D}" destId="{869716A0-224F-44F2-A320-560EAB34299F}" srcOrd="13" destOrd="0" presId="urn:microsoft.com/office/officeart/2016/7/layout/RepeatingBendingProcessNew"/>
    <dgm:cxn modelId="{15BD83E6-69E0-41E9-AAE6-2478503C1CB1}" type="presParOf" srcId="{869716A0-224F-44F2-A320-560EAB34299F}" destId="{0A01BA99-C66B-4759-88B8-F3F078331658}" srcOrd="0" destOrd="0" presId="urn:microsoft.com/office/officeart/2016/7/layout/RepeatingBendingProcessNew"/>
    <dgm:cxn modelId="{72CB3363-216D-4037-9C19-173F21FB5AD4}" type="presParOf" srcId="{6882E8EB-5A17-4BB6-8C5C-349F1E04389D}" destId="{65F1713D-0D16-4EF4-9541-181B3701A461}" srcOrd="14" destOrd="0" presId="urn:microsoft.com/office/officeart/2016/7/layout/RepeatingBendingProcessNew"/>
    <dgm:cxn modelId="{F3A29EFF-E8D0-4A53-A5E7-D6F36676A192}" type="presParOf" srcId="{6882E8EB-5A17-4BB6-8C5C-349F1E04389D}" destId="{9878FBB6-6844-4FA5-8F59-62F8D69284C7}" srcOrd="15" destOrd="0" presId="urn:microsoft.com/office/officeart/2016/7/layout/RepeatingBendingProcessNew"/>
    <dgm:cxn modelId="{B8869048-3AAA-4D8A-809E-DD97BFF90DBC}" type="presParOf" srcId="{9878FBB6-6844-4FA5-8F59-62F8D69284C7}" destId="{35CC45A0-0ABE-4EFC-9598-34A24D82899E}" srcOrd="0" destOrd="0" presId="urn:microsoft.com/office/officeart/2016/7/layout/RepeatingBendingProcessNew"/>
    <dgm:cxn modelId="{AB3AC6D3-3C40-4CE9-A4C9-877ADFBB831C}" type="presParOf" srcId="{6882E8EB-5A17-4BB6-8C5C-349F1E04389D}" destId="{6CCAAC01-90D7-4E2C-8867-8924EE174B8A}" srcOrd="16" destOrd="0" presId="urn:microsoft.com/office/officeart/2016/7/layout/RepeatingBendingProcessNew"/>
    <dgm:cxn modelId="{97F31FF6-F738-40B6-A692-47B23FACC767}" type="presParOf" srcId="{6882E8EB-5A17-4BB6-8C5C-349F1E04389D}" destId="{5F7A0070-0F4B-4188-A46D-246D8474E417}" srcOrd="17" destOrd="0" presId="urn:microsoft.com/office/officeart/2016/7/layout/RepeatingBendingProcessNew"/>
    <dgm:cxn modelId="{B1A6DADD-35A2-4ADD-B499-60CABE92173F}" type="presParOf" srcId="{5F7A0070-0F4B-4188-A46D-246D8474E417}" destId="{DA1604D5-57C4-4597-B1AC-ED7334FD7A7C}" srcOrd="0" destOrd="0" presId="urn:microsoft.com/office/officeart/2016/7/layout/RepeatingBendingProcessNew"/>
    <dgm:cxn modelId="{5B6A01EC-E1CB-4AD5-8C79-7BEDE3A0B096}" type="presParOf" srcId="{6882E8EB-5A17-4BB6-8C5C-349F1E04389D}" destId="{482F84F6-4362-4AC5-983B-BE1CCBEFB829}" srcOrd="18" destOrd="0" presId="urn:microsoft.com/office/officeart/2016/7/layout/RepeatingBendingProcessNew"/>
    <dgm:cxn modelId="{D10715BB-F17C-483F-BE78-C94447833ECF}" type="presParOf" srcId="{6882E8EB-5A17-4BB6-8C5C-349F1E04389D}" destId="{F3C6B5FF-2DD0-446C-A58D-5F4BB8C9E7D5}" srcOrd="19" destOrd="0" presId="urn:microsoft.com/office/officeart/2016/7/layout/RepeatingBendingProcessNew"/>
    <dgm:cxn modelId="{EEFE5F35-717E-4169-A0F8-8EE553039175}" type="presParOf" srcId="{F3C6B5FF-2DD0-446C-A58D-5F4BB8C9E7D5}" destId="{337B8D02-5782-4B65-8073-B876CFAFEE20}" srcOrd="0" destOrd="0" presId="urn:microsoft.com/office/officeart/2016/7/layout/RepeatingBendingProcessNew"/>
    <dgm:cxn modelId="{730293F9-B042-4DEB-9D59-7BB0D2822482}" type="presParOf" srcId="{6882E8EB-5A17-4BB6-8C5C-349F1E04389D}" destId="{13E0138C-FAA3-4056-8467-6A4DDB792356}" srcOrd="20" destOrd="0" presId="urn:microsoft.com/office/officeart/2016/7/layout/RepeatingBendingProcessNew"/>
    <dgm:cxn modelId="{F39F9762-47C2-4534-99F7-4A55AD7D1FCA}" type="presParOf" srcId="{6882E8EB-5A17-4BB6-8C5C-349F1E04389D}" destId="{43215AF9-61C9-4FBF-B8C1-89E7EA3B8504}" srcOrd="21" destOrd="0" presId="urn:microsoft.com/office/officeart/2016/7/layout/RepeatingBendingProcessNew"/>
    <dgm:cxn modelId="{9D27E9C2-3306-4545-9895-662A3F7F4E1C}" type="presParOf" srcId="{43215AF9-61C9-4FBF-B8C1-89E7EA3B8504}" destId="{CC8988CC-A51D-4ABA-B801-51132014A6FF}" srcOrd="0" destOrd="0" presId="urn:microsoft.com/office/officeart/2016/7/layout/RepeatingBendingProcessNew"/>
    <dgm:cxn modelId="{917A112E-26CC-4B08-BA3D-D03B09F133C3}" type="presParOf" srcId="{6882E8EB-5A17-4BB6-8C5C-349F1E04389D}" destId="{0B32E413-F727-4FD1-9589-FABBE89EAFE5}" srcOrd="22" destOrd="0" presId="urn:microsoft.com/office/officeart/2016/7/layout/RepeatingBendingProcessNew"/>
    <dgm:cxn modelId="{D223859A-A27D-459E-A19C-8DA01E7467C2}" type="presParOf" srcId="{6882E8EB-5A17-4BB6-8C5C-349F1E04389D}" destId="{A71121F6-76A8-404D-A58C-DBE941DB5C58}" srcOrd="23" destOrd="0" presId="urn:microsoft.com/office/officeart/2016/7/layout/RepeatingBendingProcessNew"/>
    <dgm:cxn modelId="{8A281B82-E2D3-4D1B-A266-77F10C8FFDBA}" type="presParOf" srcId="{A71121F6-76A8-404D-A58C-DBE941DB5C58}" destId="{A07D8669-9612-4CC3-BF20-893519FD3299}" srcOrd="0" destOrd="0" presId="urn:microsoft.com/office/officeart/2016/7/layout/RepeatingBendingProcessNew"/>
    <dgm:cxn modelId="{1959F242-AF0B-467A-9248-FEBD4C4BF931}" type="presParOf" srcId="{6882E8EB-5A17-4BB6-8C5C-349F1E04389D}" destId="{1AA2D435-F582-40E3-A522-10617FC3058B}" srcOrd="24" destOrd="0" presId="urn:microsoft.com/office/officeart/2016/7/layout/RepeatingBendingProcessNew"/>
    <dgm:cxn modelId="{0752B4E4-727C-4B1B-B129-172E095EF7E5}" type="presParOf" srcId="{6882E8EB-5A17-4BB6-8C5C-349F1E04389D}" destId="{E23254FD-EC9A-44EA-9590-7EC56B54A682}" srcOrd="25" destOrd="0" presId="urn:microsoft.com/office/officeart/2016/7/layout/RepeatingBendingProcessNew"/>
    <dgm:cxn modelId="{2DCA6DC6-51C0-4B21-9919-3A7078748326}" type="presParOf" srcId="{E23254FD-EC9A-44EA-9590-7EC56B54A682}" destId="{673B62E0-73B3-4512-A1DF-4F68CA021914}" srcOrd="0" destOrd="0" presId="urn:microsoft.com/office/officeart/2016/7/layout/RepeatingBendingProcessNew"/>
    <dgm:cxn modelId="{06B66132-06B1-48A8-9703-C4300A72B357}" type="presParOf" srcId="{6882E8EB-5A17-4BB6-8C5C-349F1E04389D}" destId="{4F02F786-42B5-44FC-BA3B-BAAA3E84F6DD}" srcOrd="26" destOrd="0" presId="urn:microsoft.com/office/officeart/2016/7/layout/RepeatingBendingProcessNew"/>
    <dgm:cxn modelId="{7054DE74-7CED-4BA6-B620-526A09D20252}" type="presParOf" srcId="{6882E8EB-5A17-4BB6-8C5C-349F1E04389D}" destId="{6F6DE48C-EE51-4A73-BE38-082ACFB5F7EF}" srcOrd="27" destOrd="0" presId="urn:microsoft.com/office/officeart/2016/7/layout/RepeatingBendingProcessNew"/>
    <dgm:cxn modelId="{049FC31C-EA86-4E6A-9063-8CCEDB8AC942}" type="presParOf" srcId="{6F6DE48C-EE51-4A73-BE38-082ACFB5F7EF}" destId="{1B874BF2-B2F4-463E-81A6-73A157CD6EBE}" srcOrd="0" destOrd="0" presId="urn:microsoft.com/office/officeart/2016/7/layout/RepeatingBendingProcessNew"/>
    <dgm:cxn modelId="{F085C35A-B907-45EC-A588-9D5778213ACC}" type="presParOf" srcId="{6882E8EB-5A17-4BB6-8C5C-349F1E04389D}" destId="{C2E4969A-A6C6-4E78-9B12-5973EABE79CB}" srcOrd="2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3B71ED7-2A71-49EF-98EE-A9BD44520CF6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DBA4C72-6733-4C6E-A9A9-C83CB476CAAF}">
      <dgm:prSet/>
      <dgm:spPr/>
      <dgm:t>
        <a:bodyPr/>
        <a:lstStyle/>
        <a:p>
          <a:r>
            <a:rPr lang="en-US" b="1" i="1"/>
            <a:t>138- Ruqayyah daughter of the Prophet ( PBUH ) </a:t>
          </a:r>
          <a:r>
            <a:rPr lang="ar-SA" b="1" i="1"/>
            <a:t>رقيّة</a:t>
          </a:r>
          <a:endParaRPr lang="en-US"/>
        </a:p>
      </dgm:t>
    </dgm:pt>
    <dgm:pt modelId="{14496793-334F-45CA-90E9-2462400F08D6}" type="parTrans" cxnId="{C8679404-B91D-4ED2-99C6-4370E3693B10}">
      <dgm:prSet/>
      <dgm:spPr/>
      <dgm:t>
        <a:bodyPr/>
        <a:lstStyle/>
        <a:p>
          <a:endParaRPr lang="en-US"/>
        </a:p>
      </dgm:t>
    </dgm:pt>
    <dgm:pt modelId="{DC6B691B-EF13-4160-BC0F-11BD01384B55}" type="sibTrans" cxnId="{C8679404-B91D-4ED2-99C6-4370E3693B10}">
      <dgm:prSet/>
      <dgm:spPr/>
      <dgm:t>
        <a:bodyPr/>
        <a:lstStyle/>
        <a:p>
          <a:endParaRPr lang="en-US"/>
        </a:p>
      </dgm:t>
    </dgm:pt>
    <dgm:pt modelId="{6032F4AF-8A00-4575-96B0-AD404219192E}">
      <dgm:prSet/>
      <dgm:spPr/>
      <dgm:t>
        <a:bodyPr/>
        <a:lstStyle/>
        <a:p>
          <a:r>
            <a:rPr lang="en-US" b="1" i="1"/>
            <a:t>139- Parents Right </a:t>
          </a:r>
          <a:r>
            <a:rPr lang="ar-SA" b="1" i="1"/>
            <a:t>حق الوالدين</a:t>
          </a:r>
          <a:endParaRPr lang="en-US"/>
        </a:p>
      </dgm:t>
    </dgm:pt>
    <dgm:pt modelId="{8F5C82A3-086A-48D2-BF2E-B8E0A365A5EB}" type="parTrans" cxnId="{0F5AA556-2EE9-479D-8D07-F0734BC842E9}">
      <dgm:prSet/>
      <dgm:spPr/>
      <dgm:t>
        <a:bodyPr/>
        <a:lstStyle/>
        <a:p>
          <a:endParaRPr lang="en-US"/>
        </a:p>
      </dgm:t>
    </dgm:pt>
    <dgm:pt modelId="{7FD4A0F1-5A33-4D1C-9409-7C5A6CD25C27}" type="sibTrans" cxnId="{0F5AA556-2EE9-479D-8D07-F0734BC842E9}">
      <dgm:prSet/>
      <dgm:spPr/>
      <dgm:t>
        <a:bodyPr/>
        <a:lstStyle/>
        <a:p>
          <a:endParaRPr lang="en-US"/>
        </a:p>
      </dgm:t>
    </dgm:pt>
    <dgm:pt modelId="{897EBAB2-E39A-489D-86CD-EFB6CB4583C8}">
      <dgm:prSet/>
      <dgm:spPr/>
      <dgm:t>
        <a:bodyPr/>
        <a:lstStyle/>
        <a:p>
          <a:r>
            <a:rPr lang="en-US" b="1" i="1"/>
            <a:t>140- The Quran Rights </a:t>
          </a:r>
          <a:r>
            <a:rPr lang="ar-SA" b="1" i="1"/>
            <a:t>حُقُوقْ القُرآنُ الكَريمُ</a:t>
          </a:r>
          <a:endParaRPr lang="en-US"/>
        </a:p>
      </dgm:t>
    </dgm:pt>
    <dgm:pt modelId="{5CF702DC-2B75-40A9-A892-90CB5DC4E162}" type="parTrans" cxnId="{404EA7EB-3882-43CC-AF1A-14A992B03556}">
      <dgm:prSet/>
      <dgm:spPr/>
      <dgm:t>
        <a:bodyPr/>
        <a:lstStyle/>
        <a:p>
          <a:endParaRPr lang="en-US"/>
        </a:p>
      </dgm:t>
    </dgm:pt>
    <dgm:pt modelId="{2305B83D-EBB5-4994-AF6E-1365AC1CF431}" type="sibTrans" cxnId="{404EA7EB-3882-43CC-AF1A-14A992B03556}">
      <dgm:prSet/>
      <dgm:spPr/>
      <dgm:t>
        <a:bodyPr/>
        <a:lstStyle/>
        <a:p>
          <a:endParaRPr lang="en-US"/>
        </a:p>
      </dgm:t>
    </dgm:pt>
    <dgm:pt modelId="{C8FCBB88-5154-4482-961E-3E84074AE8A9}">
      <dgm:prSet/>
      <dgm:spPr/>
      <dgm:t>
        <a:bodyPr/>
        <a:lstStyle/>
        <a:p>
          <a:r>
            <a:rPr lang="en-US" b="1" i="1"/>
            <a:t>141- Fingerprint the unique creation of Allah  </a:t>
          </a:r>
          <a:r>
            <a:rPr lang="ar-SA" b="1" i="1"/>
            <a:t>بَلٰى قٰدِرِيْنَ عَلٰٓي اَنْ نُّسَوِّيَ بَنَانَهٗ</a:t>
          </a:r>
          <a:endParaRPr lang="en-US"/>
        </a:p>
      </dgm:t>
    </dgm:pt>
    <dgm:pt modelId="{52A6EDC8-FF63-4EDF-830E-8A4207631C12}" type="parTrans" cxnId="{DAE2422E-2D68-431B-9237-A35A277CB884}">
      <dgm:prSet/>
      <dgm:spPr/>
      <dgm:t>
        <a:bodyPr/>
        <a:lstStyle/>
        <a:p>
          <a:endParaRPr lang="en-US"/>
        </a:p>
      </dgm:t>
    </dgm:pt>
    <dgm:pt modelId="{81C05F31-C046-4F1B-BBB6-25AEF0AB68DA}" type="sibTrans" cxnId="{DAE2422E-2D68-431B-9237-A35A277CB884}">
      <dgm:prSet/>
      <dgm:spPr/>
      <dgm:t>
        <a:bodyPr/>
        <a:lstStyle/>
        <a:p>
          <a:endParaRPr lang="en-US"/>
        </a:p>
      </dgm:t>
    </dgm:pt>
    <dgm:pt modelId="{DF13013C-B6B8-48EA-8768-ABA3A7EB79B1}">
      <dgm:prSet/>
      <dgm:spPr/>
      <dgm:t>
        <a:bodyPr/>
        <a:lstStyle/>
        <a:p>
          <a:r>
            <a:rPr lang="en-US" b="1" i="1"/>
            <a:t>142- purposes of dressing &amp; clothes</a:t>
          </a:r>
          <a:endParaRPr lang="en-US"/>
        </a:p>
      </dgm:t>
    </dgm:pt>
    <dgm:pt modelId="{A0B5BDA0-6D16-4D33-BB19-BB338E152864}" type="parTrans" cxnId="{9FDA11A3-F9FE-47BB-B3F9-D0870830F2D4}">
      <dgm:prSet/>
      <dgm:spPr/>
      <dgm:t>
        <a:bodyPr/>
        <a:lstStyle/>
        <a:p>
          <a:endParaRPr lang="en-US"/>
        </a:p>
      </dgm:t>
    </dgm:pt>
    <dgm:pt modelId="{F250E9D2-4BD8-44C6-9E41-9261EF9D9E50}" type="sibTrans" cxnId="{9FDA11A3-F9FE-47BB-B3F9-D0870830F2D4}">
      <dgm:prSet/>
      <dgm:spPr/>
      <dgm:t>
        <a:bodyPr/>
        <a:lstStyle/>
        <a:p>
          <a:endParaRPr lang="en-US"/>
        </a:p>
      </dgm:t>
    </dgm:pt>
    <dgm:pt modelId="{9A314125-812D-4A8B-A444-3E8FEA1A8BDF}">
      <dgm:prSet/>
      <dgm:spPr/>
      <dgm:t>
        <a:bodyPr/>
        <a:lstStyle/>
        <a:p>
          <a:r>
            <a:rPr lang="en-US" b="1" i="1"/>
            <a:t>143- Good moral character </a:t>
          </a:r>
          <a:r>
            <a:rPr lang="ar-SA" b="1" i="1"/>
            <a:t>وإنك لعلى خلق عظيم</a:t>
          </a:r>
          <a:endParaRPr lang="en-US"/>
        </a:p>
      </dgm:t>
    </dgm:pt>
    <dgm:pt modelId="{19FF82B4-F471-4B01-923C-ED90DD52899A}" type="parTrans" cxnId="{3E9EC3F7-050B-4AF8-A3A8-D7C0FF90B0EA}">
      <dgm:prSet/>
      <dgm:spPr/>
      <dgm:t>
        <a:bodyPr/>
        <a:lstStyle/>
        <a:p>
          <a:endParaRPr lang="en-US"/>
        </a:p>
      </dgm:t>
    </dgm:pt>
    <dgm:pt modelId="{7DA48BD2-ACC1-4EFB-A24A-5C2EF9EE229A}" type="sibTrans" cxnId="{3E9EC3F7-050B-4AF8-A3A8-D7C0FF90B0EA}">
      <dgm:prSet/>
      <dgm:spPr/>
      <dgm:t>
        <a:bodyPr/>
        <a:lstStyle/>
        <a:p>
          <a:endParaRPr lang="en-US"/>
        </a:p>
      </dgm:t>
    </dgm:pt>
    <dgm:pt modelId="{8F0EFD96-E320-4B27-ADA4-0E14C1430BD4}">
      <dgm:prSet/>
      <dgm:spPr/>
      <dgm:t>
        <a:bodyPr/>
        <a:lstStyle/>
        <a:p>
          <a:r>
            <a:rPr lang="en-US" b="1" i="1"/>
            <a:t>144- </a:t>
          </a:r>
          <a:br>
            <a:rPr lang="en-US" b="1" i="1"/>
          </a:br>
          <a:r>
            <a:rPr lang="en-US" b="1" i="1"/>
            <a:t>Prophet Muhammad ( SAAW ) as the Best Role Model of Humanity </a:t>
          </a:r>
          <a:r>
            <a:rPr lang="ar-SA" b="1" i="1"/>
            <a:t>لَقَدۡ كَانَ لَكُمۡ فِىۡ رَسُوۡلِ اللّٰهِ اُسۡوَةٌ حَسَنَةٌ</a:t>
          </a:r>
          <a:endParaRPr lang="en-US"/>
        </a:p>
      </dgm:t>
    </dgm:pt>
    <dgm:pt modelId="{0F85D4C0-4B56-4C6A-ADF0-C5D13D71BAF1}" type="parTrans" cxnId="{EADE72F3-2300-49A1-8114-E85D3A48B816}">
      <dgm:prSet/>
      <dgm:spPr/>
      <dgm:t>
        <a:bodyPr/>
        <a:lstStyle/>
        <a:p>
          <a:endParaRPr lang="en-US"/>
        </a:p>
      </dgm:t>
    </dgm:pt>
    <dgm:pt modelId="{8B06AC92-338E-45FB-A22B-69840341E9C9}" type="sibTrans" cxnId="{EADE72F3-2300-49A1-8114-E85D3A48B816}">
      <dgm:prSet/>
      <dgm:spPr/>
      <dgm:t>
        <a:bodyPr/>
        <a:lstStyle/>
        <a:p>
          <a:endParaRPr lang="en-US"/>
        </a:p>
      </dgm:t>
    </dgm:pt>
    <dgm:pt modelId="{F2E89863-B95B-46B1-B85D-9A3C618741CB}">
      <dgm:prSet/>
      <dgm:spPr/>
      <dgm:t>
        <a:bodyPr/>
        <a:lstStyle/>
        <a:p>
          <a:r>
            <a:rPr lang="en-US" b="1" i="1"/>
            <a:t>145- Friend relationships </a:t>
          </a:r>
          <a:r>
            <a:rPr lang="ar-SA" b="1" i="1"/>
            <a:t>علاقات الأصدقاء</a:t>
          </a:r>
          <a:r>
            <a:rPr lang="en-US" b="1" i="1"/>
            <a:t>147- Animals  Rights in Islam</a:t>
          </a:r>
          <a:endParaRPr lang="en-US"/>
        </a:p>
      </dgm:t>
    </dgm:pt>
    <dgm:pt modelId="{DBBB4B9D-22CB-4635-AC1C-11CAB2583CFB}" type="parTrans" cxnId="{F5614FA0-984F-49D3-AF4C-3E2E325B116A}">
      <dgm:prSet/>
      <dgm:spPr/>
      <dgm:t>
        <a:bodyPr/>
        <a:lstStyle/>
        <a:p>
          <a:endParaRPr lang="en-US"/>
        </a:p>
      </dgm:t>
    </dgm:pt>
    <dgm:pt modelId="{FF212424-0B7C-483C-AFA0-1DC52643FD4A}" type="sibTrans" cxnId="{F5614FA0-984F-49D3-AF4C-3E2E325B116A}">
      <dgm:prSet/>
      <dgm:spPr/>
      <dgm:t>
        <a:bodyPr/>
        <a:lstStyle/>
        <a:p>
          <a:endParaRPr lang="en-US"/>
        </a:p>
      </dgm:t>
    </dgm:pt>
    <dgm:pt modelId="{596F4A11-9D37-4E33-AD02-56756E7C144E}">
      <dgm:prSet/>
      <dgm:spPr/>
      <dgm:t>
        <a:bodyPr/>
        <a:lstStyle/>
        <a:p>
          <a:r>
            <a:rPr lang="en-US" b="1" i="1"/>
            <a:t>148- 7Good Habits of  Muslims</a:t>
          </a:r>
          <a:endParaRPr lang="en-US"/>
        </a:p>
      </dgm:t>
    </dgm:pt>
    <dgm:pt modelId="{0D9430EC-ABF3-479F-B891-E701B1FE8A88}" type="parTrans" cxnId="{D16518CF-0773-4FF4-A334-BE9D35CF769B}">
      <dgm:prSet/>
      <dgm:spPr/>
      <dgm:t>
        <a:bodyPr/>
        <a:lstStyle/>
        <a:p>
          <a:endParaRPr lang="en-US"/>
        </a:p>
      </dgm:t>
    </dgm:pt>
    <dgm:pt modelId="{090CAD9F-F75E-4760-AC94-A5F1D78E2B7A}" type="sibTrans" cxnId="{D16518CF-0773-4FF4-A334-BE9D35CF769B}">
      <dgm:prSet/>
      <dgm:spPr/>
      <dgm:t>
        <a:bodyPr/>
        <a:lstStyle/>
        <a:p>
          <a:endParaRPr lang="en-US"/>
        </a:p>
      </dgm:t>
    </dgm:pt>
    <dgm:pt modelId="{6C277E8F-9A05-4764-8DAA-011AA08EBC93}">
      <dgm:prSet/>
      <dgm:spPr/>
      <dgm:t>
        <a:bodyPr/>
        <a:lstStyle/>
        <a:p>
          <a:r>
            <a:rPr lang="en-US" b="1" i="1"/>
            <a:t>149- Being thankful    </a:t>
          </a:r>
          <a:r>
            <a:rPr lang="ar-SA" b="1" i="1"/>
            <a:t>لَئِن شَكَرۡتُمۡ لَأَزِيدَنَّكُمۡۖ</a:t>
          </a:r>
          <a:endParaRPr lang="en-US"/>
        </a:p>
      </dgm:t>
    </dgm:pt>
    <dgm:pt modelId="{8D83333E-AD4C-46E0-BD37-AD98D31A48EC}" type="parTrans" cxnId="{214E93E0-75C2-4D54-950D-704E9011C3A3}">
      <dgm:prSet/>
      <dgm:spPr/>
      <dgm:t>
        <a:bodyPr/>
        <a:lstStyle/>
        <a:p>
          <a:endParaRPr lang="en-US"/>
        </a:p>
      </dgm:t>
    </dgm:pt>
    <dgm:pt modelId="{4BEFC464-8166-4B18-BC6F-0B05A3025524}" type="sibTrans" cxnId="{214E93E0-75C2-4D54-950D-704E9011C3A3}">
      <dgm:prSet/>
      <dgm:spPr/>
      <dgm:t>
        <a:bodyPr/>
        <a:lstStyle/>
        <a:p>
          <a:endParaRPr lang="en-US"/>
        </a:p>
      </dgm:t>
    </dgm:pt>
    <dgm:pt modelId="{DA6CB687-13B1-44D2-A442-F04EB10746B6}">
      <dgm:prSet/>
      <dgm:spPr/>
      <dgm:t>
        <a:bodyPr/>
        <a:lstStyle/>
        <a:p>
          <a:r>
            <a:rPr lang="en-US" b="1" i="1"/>
            <a:t>150-  favours of Allah </a:t>
          </a:r>
          <a:r>
            <a:rPr lang="ar-SA" b="1" i="1"/>
            <a:t>فَبِأَىِّ ءَالَآءِ رَبِّكُمَا تُكَذِّبَانِ</a:t>
          </a:r>
          <a:endParaRPr lang="en-US"/>
        </a:p>
      </dgm:t>
    </dgm:pt>
    <dgm:pt modelId="{76E916D4-52DB-4006-B778-89E548E82DBF}" type="parTrans" cxnId="{567D4DEF-8748-4561-B0B2-F9E8DA2C1EF0}">
      <dgm:prSet/>
      <dgm:spPr/>
      <dgm:t>
        <a:bodyPr/>
        <a:lstStyle/>
        <a:p>
          <a:endParaRPr lang="en-US"/>
        </a:p>
      </dgm:t>
    </dgm:pt>
    <dgm:pt modelId="{E8DA3153-9849-4821-A28B-658EF374B401}" type="sibTrans" cxnId="{567D4DEF-8748-4561-B0B2-F9E8DA2C1EF0}">
      <dgm:prSet/>
      <dgm:spPr/>
      <dgm:t>
        <a:bodyPr/>
        <a:lstStyle/>
        <a:p>
          <a:endParaRPr lang="en-US"/>
        </a:p>
      </dgm:t>
    </dgm:pt>
    <dgm:pt modelId="{10D4FF1F-009D-460C-8DF7-64BE091A8804}">
      <dgm:prSet/>
      <dgm:spPr/>
      <dgm:t>
        <a:bodyPr/>
        <a:lstStyle/>
        <a:p>
          <a:r>
            <a:rPr lang="en-US" b="1" i="1"/>
            <a:t>152- Etiquette of Conversation </a:t>
          </a:r>
          <a:r>
            <a:rPr lang="ar-SA" b="1" i="1"/>
            <a:t>آداب المحادثة</a:t>
          </a:r>
          <a:endParaRPr lang="en-US"/>
        </a:p>
      </dgm:t>
    </dgm:pt>
    <dgm:pt modelId="{B742FD58-3275-4496-AACF-7E71413E6A27}" type="parTrans" cxnId="{5B09284C-4F8C-4662-B81A-5AF60DA2825F}">
      <dgm:prSet/>
      <dgm:spPr/>
      <dgm:t>
        <a:bodyPr/>
        <a:lstStyle/>
        <a:p>
          <a:endParaRPr lang="en-US"/>
        </a:p>
      </dgm:t>
    </dgm:pt>
    <dgm:pt modelId="{D39F7851-EA47-4D80-A205-CB1E2B071EC1}" type="sibTrans" cxnId="{5B09284C-4F8C-4662-B81A-5AF60DA2825F}">
      <dgm:prSet/>
      <dgm:spPr/>
      <dgm:t>
        <a:bodyPr/>
        <a:lstStyle/>
        <a:p>
          <a:endParaRPr lang="en-US"/>
        </a:p>
      </dgm:t>
    </dgm:pt>
    <dgm:pt modelId="{F73B8105-4B26-475B-8151-ECA50D511B4C}" type="pres">
      <dgm:prSet presAssocID="{A3B71ED7-2A71-49EF-98EE-A9BD44520CF6}" presName="diagram" presStyleCnt="0">
        <dgm:presLayoutVars>
          <dgm:dir/>
          <dgm:resizeHandles val="exact"/>
        </dgm:presLayoutVars>
      </dgm:prSet>
      <dgm:spPr/>
    </dgm:pt>
    <dgm:pt modelId="{C37916D0-8FFC-4829-A62E-692C44E295CC}" type="pres">
      <dgm:prSet presAssocID="{9DBA4C72-6733-4C6E-A9A9-C83CB476CAAF}" presName="node" presStyleLbl="node1" presStyleIdx="0" presStyleCnt="12">
        <dgm:presLayoutVars>
          <dgm:bulletEnabled val="1"/>
        </dgm:presLayoutVars>
      </dgm:prSet>
      <dgm:spPr/>
    </dgm:pt>
    <dgm:pt modelId="{6D3FC9FC-C326-4444-A132-5EEE8DDA1619}" type="pres">
      <dgm:prSet presAssocID="{DC6B691B-EF13-4160-BC0F-11BD01384B55}" presName="sibTrans" presStyleCnt="0"/>
      <dgm:spPr/>
    </dgm:pt>
    <dgm:pt modelId="{F6BBD4F4-5249-4643-8929-8713EF312EFF}" type="pres">
      <dgm:prSet presAssocID="{6032F4AF-8A00-4575-96B0-AD404219192E}" presName="node" presStyleLbl="node1" presStyleIdx="1" presStyleCnt="12">
        <dgm:presLayoutVars>
          <dgm:bulletEnabled val="1"/>
        </dgm:presLayoutVars>
      </dgm:prSet>
      <dgm:spPr/>
    </dgm:pt>
    <dgm:pt modelId="{69031166-ACC0-4DF1-91A4-2662C189CCCC}" type="pres">
      <dgm:prSet presAssocID="{7FD4A0F1-5A33-4D1C-9409-7C5A6CD25C27}" presName="sibTrans" presStyleCnt="0"/>
      <dgm:spPr/>
    </dgm:pt>
    <dgm:pt modelId="{EC8FFCB2-A1E2-4039-A088-5365C18A422D}" type="pres">
      <dgm:prSet presAssocID="{897EBAB2-E39A-489D-86CD-EFB6CB4583C8}" presName="node" presStyleLbl="node1" presStyleIdx="2" presStyleCnt="12">
        <dgm:presLayoutVars>
          <dgm:bulletEnabled val="1"/>
        </dgm:presLayoutVars>
      </dgm:prSet>
      <dgm:spPr/>
    </dgm:pt>
    <dgm:pt modelId="{187C04C9-2442-4533-B569-482AD6F629D6}" type="pres">
      <dgm:prSet presAssocID="{2305B83D-EBB5-4994-AF6E-1365AC1CF431}" presName="sibTrans" presStyleCnt="0"/>
      <dgm:spPr/>
    </dgm:pt>
    <dgm:pt modelId="{A26E7D74-335B-4283-8C2F-C702BDF3A8C2}" type="pres">
      <dgm:prSet presAssocID="{C8FCBB88-5154-4482-961E-3E84074AE8A9}" presName="node" presStyleLbl="node1" presStyleIdx="3" presStyleCnt="12">
        <dgm:presLayoutVars>
          <dgm:bulletEnabled val="1"/>
        </dgm:presLayoutVars>
      </dgm:prSet>
      <dgm:spPr/>
    </dgm:pt>
    <dgm:pt modelId="{451114B5-60EA-4B3C-A521-1FC81D030357}" type="pres">
      <dgm:prSet presAssocID="{81C05F31-C046-4F1B-BBB6-25AEF0AB68DA}" presName="sibTrans" presStyleCnt="0"/>
      <dgm:spPr/>
    </dgm:pt>
    <dgm:pt modelId="{F9023BC2-D3BE-450B-ADB3-AAD5A4CB8BC7}" type="pres">
      <dgm:prSet presAssocID="{DF13013C-B6B8-48EA-8768-ABA3A7EB79B1}" presName="node" presStyleLbl="node1" presStyleIdx="4" presStyleCnt="12">
        <dgm:presLayoutVars>
          <dgm:bulletEnabled val="1"/>
        </dgm:presLayoutVars>
      </dgm:prSet>
      <dgm:spPr/>
    </dgm:pt>
    <dgm:pt modelId="{3D0DB37D-E521-41FA-98B6-FF9606C2E763}" type="pres">
      <dgm:prSet presAssocID="{F250E9D2-4BD8-44C6-9E41-9261EF9D9E50}" presName="sibTrans" presStyleCnt="0"/>
      <dgm:spPr/>
    </dgm:pt>
    <dgm:pt modelId="{F51BC7B8-C11F-4F58-8A8C-7967D551D2EE}" type="pres">
      <dgm:prSet presAssocID="{9A314125-812D-4A8B-A444-3E8FEA1A8BDF}" presName="node" presStyleLbl="node1" presStyleIdx="5" presStyleCnt="12">
        <dgm:presLayoutVars>
          <dgm:bulletEnabled val="1"/>
        </dgm:presLayoutVars>
      </dgm:prSet>
      <dgm:spPr/>
    </dgm:pt>
    <dgm:pt modelId="{33790FCE-1EEE-4747-B203-C8F6EEAEAAAC}" type="pres">
      <dgm:prSet presAssocID="{7DA48BD2-ACC1-4EFB-A24A-5C2EF9EE229A}" presName="sibTrans" presStyleCnt="0"/>
      <dgm:spPr/>
    </dgm:pt>
    <dgm:pt modelId="{6000468F-177C-4B7D-B756-3926B0B17776}" type="pres">
      <dgm:prSet presAssocID="{8F0EFD96-E320-4B27-ADA4-0E14C1430BD4}" presName="node" presStyleLbl="node1" presStyleIdx="6" presStyleCnt="12">
        <dgm:presLayoutVars>
          <dgm:bulletEnabled val="1"/>
        </dgm:presLayoutVars>
      </dgm:prSet>
      <dgm:spPr/>
    </dgm:pt>
    <dgm:pt modelId="{A510B76E-863F-4C5D-87DE-8B33720D2CFE}" type="pres">
      <dgm:prSet presAssocID="{8B06AC92-338E-45FB-A22B-69840341E9C9}" presName="sibTrans" presStyleCnt="0"/>
      <dgm:spPr/>
    </dgm:pt>
    <dgm:pt modelId="{5B027B1A-B92D-48D3-8677-D0998CAF06CF}" type="pres">
      <dgm:prSet presAssocID="{F2E89863-B95B-46B1-B85D-9A3C618741CB}" presName="node" presStyleLbl="node1" presStyleIdx="7" presStyleCnt="12">
        <dgm:presLayoutVars>
          <dgm:bulletEnabled val="1"/>
        </dgm:presLayoutVars>
      </dgm:prSet>
      <dgm:spPr/>
    </dgm:pt>
    <dgm:pt modelId="{F52FE2C6-A739-4BBD-8E63-ADE3CE3C02B7}" type="pres">
      <dgm:prSet presAssocID="{FF212424-0B7C-483C-AFA0-1DC52643FD4A}" presName="sibTrans" presStyleCnt="0"/>
      <dgm:spPr/>
    </dgm:pt>
    <dgm:pt modelId="{3769CFF0-865C-4A2F-8F02-FD163C5E45AB}" type="pres">
      <dgm:prSet presAssocID="{596F4A11-9D37-4E33-AD02-56756E7C144E}" presName="node" presStyleLbl="node1" presStyleIdx="8" presStyleCnt="12">
        <dgm:presLayoutVars>
          <dgm:bulletEnabled val="1"/>
        </dgm:presLayoutVars>
      </dgm:prSet>
      <dgm:spPr/>
    </dgm:pt>
    <dgm:pt modelId="{D1440339-505F-4072-AE0A-76EB59E7F8F3}" type="pres">
      <dgm:prSet presAssocID="{090CAD9F-F75E-4760-AC94-A5F1D78E2B7A}" presName="sibTrans" presStyleCnt="0"/>
      <dgm:spPr/>
    </dgm:pt>
    <dgm:pt modelId="{C606D305-82F8-4768-8D47-FF2822EEA43E}" type="pres">
      <dgm:prSet presAssocID="{6C277E8F-9A05-4764-8DAA-011AA08EBC93}" presName="node" presStyleLbl="node1" presStyleIdx="9" presStyleCnt="12">
        <dgm:presLayoutVars>
          <dgm:bulletEnabled val="1"/>
        </dgm:presLayoutVars>
      </dgm:prSet>
      <dgm:spPr/>
    </dgm:pt>
    <dgm:pt modelId="{D1934539-085E-497F-A01D-7672BAC0EA24}" type="pres">
      <dgm:prSet presAssocID="{4BEFC464-8166-4B18-BC6F-0B05A3025524}" presName="sibTrans" presStyleCnt="0"/>
      <dgm:spPr/>
    </dgm:pt>
    <dgm:pt modelId="{5A5AC00F-3C32-4A93-91F5-6D42202ADC58}" type="pres">
      <dgm:prSet presAssocID="{DA6CB687-13B1-44D2-A442-F04EB10746B6}" presName="node" presStyleLbl="node1" presStyleIdx="10" presStyleCnt="12">
        <dgm:presLayoutVars>
          <dgm:bulletEnabled val="1"/>
        </dgm:presLayoutVars>
      </dgm:prSet>
      <dgm:spPr/>
    </dgm:pt>
    <dgm:pt modelId="{C5C0E5B9-2DA3-4631-88A2-8FCA6D9EBE4F}" type="pres">
      <dgm:prSet presAssocID="{E8DA3153-9849-4821-A28B-658EF374B401}" presName="sibTrans" presStyleCnt="0"/>
      <dgm:spPr/>
    </dgm:pt>
    <dgm:pt modelId="{AD58A328-EBB7-4BF3-B2FA-6A8B2B732EE1}" type="pres">
      <dgm:prSet presAssocID="{10D4FF1F-009D-460C-8DF7-64BE091A8804}" presName="node" presStyleLbl="node1" presStyleIdx="11" presStyleCnt="12">
        <dgm:presLayoutVars>
          <dgm:bulletEnabled val="1"/>
        </dgm:presLayoutVars>
      </dgm:prSet>
      <dgm:spPr/>
    </dgm:pt>
  </dgm:ptLst>
  <dgm:cxnLst>
    <dgm:cxn modelId="{C8679404-B91D-4ED2-99C6-4370E3693B10}" srcId="{A3B71ED7-2A71-49EF-98EE-A9BD44520CF6}" destId="{9DBA4C72-6733-4C6E-A9A9-C83CB476CAAF}" srcOrd="0" destOrd="0" parTransId="{14496793-334F-45CA-90E9-2462400F08D6}" sibTransId="{DC6B691B-EF13-4160-BC0F-11BD01384B55}"/>
    <dgm:cxn modelId="{E7122B0F-FEBB-4DDC-96E2-30879542F277}" type="presOf" srcId="{9A314125-812D-4A8B-A444-3E8FEA1A8BDF}" destId="{F51BC7B8-C11F-4F58-8A8C-7967D551D2EE}" srcOrd="0" destOrd="0" presId="urn:microsoft.com/office/officeart/2005/8/layout/default"/>
    <dgm:cxn modelId="{1CFDAC1A-74F9-4AE7-B37B-33146729F662}" type="presOf" srcId="{A3B71ED7-2A71-49EF-98EE-A9BD44520CF6}" destId="{F73B8105-4B26-475B-8151-ECA50D511B4C}" srcOrd="0" destOrd="0" presId="urn:microsoft.com/office/officeart/2005/8/layout/default"/>
    <dgm:cxn modelId="{DAE2422E-2D68-431B-9237-A35A277CB884}" srcId="{A3B71ED7-2A71-49EF-98EE-A9BD44520CF6}" destId="{C8FCBB88-5154-4482-961E-3E84074AE8A9}" srcOrd="3" destOrd="0" parTransId="{52A6EDC8-FF63-4EDF-830E-8A4207631C12}" sibTransId="{81C05F31-C046-4F1B-BBB6-25AEF0AB68DA}"/>
    <dgm:cxn modelId="{BD51C432-4BAB-4C07-B5FC-D096E4975493}" type="presOf" srcId="{F2E89863-B95B-46B1-B85D-9A3C618741CB}" destId="{5B027B1A-B92D-48D3-8677-D0998CAF06CF}" srcOrd="0" destOrd="0" presId="urn:microsoft.com/office/officeart/2005/8/layout/default"/>
    <dgm:cxn modelId="{5389133B-82C5-47C8-8187-653ED656EBEC}" type="presOf" srcId="{897EBAB2-E39A-489D-86CD-EFB6CB4583C8}" destId="{EC8FFCB2-A1E2-4039-A088-5365C18A422D}" srcOrd="0" destOrd="0" presId="urn:microsoft.com/office/officeart/2005/8/layout/default"/>
    <dgm:cxn modelId="{9E168742-8BF0-4566-B429-2538D6E8D8CB}" type="presOf" srcId="{6032F4AF-8A00-4575-96B0-AD404219192E}" destId="{F6BBD4F4-5249-4643-8929-8713EF312EFF}" srcOrd="0" destOrd="0" presId="urn:microsoft.com/office/officeart/2005/8/layout/default"/>
    <dgm:cxn modelId="{9135A445-9E4D-4D15-A914-49BB0DCBAEDE}" type="presOf" srcId="{596F4A11-9D37-4E33-AD02-56756E7C144E}" destId="{3769CFF0-865C-4A2F-8F02-FD163C5E45AB}" srcOrd="0" destOrd="0" presId="urn:microsoft.com/office/officeart/2005/8/layout/default"/>
    <dgm:cxn modelId="{5B09284C-4F8C-4662-B81A-5AF60DA2825F}" srcId="{A3B71ED7-2A71-49EF-98EE-A9BD44520CF6}" destId="{10D4FF1F-009D-460C-8DF7-64BE091A8804}" srcOrd="11" destOrd="0" parTransId="{B742FD58-3275-4496-AACF-7E71413E6A27}" sibTransId="{D39F7851-EA47-4D80-A205-CB1E2B071EC1}"/>
    <dgm:cxn modelId="{193CDA4C-B56D-4E0D-A781-4F0E51FF2BD1}" type="presOf" srcId="{10D4FF1F-009D-460C-8DF7-64BE091A8804}" destId="{AD58A328-EBB7-4BF3-B2FA-6A8B2B732EE1}" srcOrd="0" destOrd="0" presId="urn:microsoft.com/office/officeart/2005/8/layout/default"/>
    <dgm:cxn modelId="{0F5AA556-2EE9-479D-8D07-F0734BC842E9}" srcId="{A3B71ED7-2A71-49EF-98EE-A9BD44520CF6}" destId="{6032F4AF-8A00-4575-96B0-AD404219192E}" srcOrd="1" destOrd="0" parTransId="{8F5C82A3-086A-48D2-BF2E-B8E0A365A5EB}" sibTransId="{7FD4A0F1-5A33-4D1C-9409-7C5A6CD25C27}"/>
    <dgm:cxn modelId="{FEAF0586-984B-4129-A60E-CF05765DC682}" type="presOf" srcId="{9DBA4C72-6733-4C6E-A9A9-C83CB476CAAF}" destId="{C37916D0-8FFC-4829-A62E-692C44E295CC}" srcOrd="0" destOrd="0" presId="urn:microsoft.com/office/officeart/2005/8/layout/default"/>
    <dgm:cxn modelId="{F5614FA0-984F-49D3-AF4C-3E2E325B116A}" srcId="{A3B71ED7-2A71-49EF-98EE-A9BD44520CF6}" destId="{F2E89863-B95B-46B1-B85D-9A3C618741CB}" srcOrd="7" destOrd="0" parTransId="{DBBB4B9D-22CB-4635-AC1C-11CAB2583CFB}" sibTransId="{FF212424-0B7C-483C-AFA0-1DC52643FD4A}"/>
    <dgm:cxn modelId="{DD9C1CA2-AE79-4D74-B1BC-34C1944F6A5C}" type="presOf" srcId="{C8FCBB88-5154-4482-961E-3E84074AE8A9}" destId="{A26E7D74-335B-4283-8C2F-C702BDF3A8C2}" srcOrd="0" destOrd="0" presId="urn:microsoft.com/office/officeart/2005/8/layout/default"/>
    <dgm:cxn modelId="{9FDA11A3-F9FE-47BB-B3F9-D0870830F2D4}" srcId="{A3B71ED7-2A71-49EF-98EE-A9BD44520CF6}" destId="{DF13013C-B6B8-48EA-8768-ABA3A7EB79B1}" srcOrd="4" destOrd="0" parTransId="{A0B5BDA0-6D16-4D33-BB19-BB338E152864}" sibTransId="{F250E9D2-4BD8-44C6-9E41-9261EF9D9E50}"/>
    <dgm:cxn modelId="{5CE9AAAE-CD26-45BD-B7D9-98DC127F9108}" type="presOf" srcId="{8F0EFD96-E320-4B27-ADA4-0E14C1430BD4}" destId="{6000468F-177C-4B7D-B756-3926B0B17776}" srcOrd="0" destOrd="0" presId="urn:microsoft.com/office/officeart/2005/8/layout/default"/>
    <dgm:cxn modelId="{A916D9B6-FF45-49C9-AD1A-5D14A57D0A42}" type="presOf" srcId="{DA6CB687-13B1-44D2-A442-F04EB10746B6}" destId="{5A5AC00F-3C32-4A93-91F5-6D42202ADC58}" srcOrd="0" destOrd="0" presId="urn:microsoft.com/office/officeart/2005/8/layout/default"/>
    <dgm:cxn modelId="{C6BAF2BE-DD0A-4050-8C5D-81D1044554ED}" type="presOf" srcId="{DF13013C-B6B8-48EA-8768-ABA3A7EB79B1}" destId="{F9023BC2-D3BE-450B-ADB3-AAD5A4CB8BC7}" srcOrd="0" destOrd="0" presId="urn:microsoft.com/office/officeart/2005/8/layout/default"/>
    <dgm:cxn modelId="{D16518CF-0773-4FF4-A334-BE9D35CF769B}" srcId="{A3B71ED7-2A71-49EF-98EE-A9BD44520CF6}" destId="{596F4A11-9D37-4E33-AD02-56756E7C144E}" srcOrd="8" destOrd="0" parTransId="{0D9430EC-ABF3-479F-B891-E701B1FE8A88}" sibTransId="{090CAD9F-F75E-4760-AC94-A5F1D78E2B7A}"/>
    <dgm:cxn modelId="{214E93E0-75C2-4D54-950D-704E9011C3A3}" srcId="{A3B71ED7-2A71-49EF-98EE-A9BD44520CF6}" destId="{6C277E8F-9A05-4764-8DAA-011AA08EBC93}" srcOrd="9" destOrd="0" parTransId="{8D83333E-AD4C-46E0-BD37-AD98D31A48EC}" sibTransId="{4BEFC464-8166-4B18-BC6F-0B05A3025524}"/>
    <dgm:cxn modelId="{404EA7EB-3882-43CC-AF1A-14A992B03556}" srcId="{A3B71ED7-2A71-49EF-98EE-A9BD44520CF6}" destId="{897EBAB2-E39A-489D-86CD-EFB6CB4583C8}" srcOrd="2" destOrd="0" parTransId="{5CF702DC-2B75-40A9-A892-90CB5DC4E162}" sibTransId="{2305B83D-EBB5-4994-AF6E-1365AC1CF431}"/>
    <dgm:cxn modelId="{567D4DEF-8748-4561-B0B2-F9E8DA2C1EF0}" srcId="{A3B71ED7-2A71-49EF-98EE-A9BD44520CF6}" destId="{DA6CB687-13B1-44D2-A442-F04EB10746B6}" srcOrd="10" destOrd="0" parTransId="{76E916D4-52DB-4006-B778-89E548E82DBF}" sibTransId="{E8DA3153-9849-4821-A28B-658EF374B401}"/>
    <dgm:cxn modelId="{EADE72F3-2300-49A1-8114-E85D3A48B816}" srcId="{A3B71ED7-2A71-49EF-98EE-A9BD44520CF6}" destId="{8F0EFD96-E320-4B27-ADA4-0E14C1430BD4}" srcOrd="6" destOrd="0" parTransId="{0F85D4C0-4B56-4C6A-ADF0-C5D13D71BAF1}" sibTransId="{8B06AC92-338E-45FB-A22B-69840341E9C9}"/>
    <dgm:cxn modelId="{6C6A75F5-63C6-4C25-A260-585C0CE670FF}" type="presOf" srcId="{6C277E8F-9A05-4764-8DAA-011AA08EBC93}" destId="{C606D305-82F8-4768-8D47-FF2822EEA43E}" srcOrd="0" destOrd="0" presId="urn:microsoft.com/office/officeart/2005/8/layout/default"/>
    <dgm:cxn modelId="{3E9EC3F7-050B-4AF8-A3A8-D7C0FF90B0EA}" srcId="{A3B71ED7-2A71-49EF-98EE-A9BD44520CF6}" destId="{9A314125-812D-4A8B-A444-3E8FEA1A8BDF}" srcOrd="5" destOrd="0" parTransId="{19FF82B4-F471-4B01-923C-ED90DD52899A}" sibTransId="{7DA48BD2-ACC1-4EFB-A24A-5C2EF9EE229A}"/>
    <dgm:cxn modelId="{427935D4-C4F9-49CA-A7AF-31F6E29DF8C9}" type="presParOf" srcId="{F73B8105-4B26-475B-8151-ECA50D511B4C}" destId="{C37916D0-8FFC-4829-A62E-692C44E295CC}" srcOrd="0" destOrd="0" presId="urn:microsoft.com/office/officeart/2005/8/layout/default"/>
    <dgm:cxn modelId="{880E0EE5-E552-41BD-94AF-0E1B7AD0C6B2}" type="presParOf" srcId="{F73B8105-4B26-475B-8151-ECA50D511B4C}" destId="{6D3FC9FC-C326-4444-A132-5EEE8DDA1619}" srcOrd="1" destOrd="0" presId="urn:microsoft.com/office/officeart/2005/8/layout/default"/>
    <dgm:cxn modelId="{6E78A8E7-F35C-4422-BEA2-0A4E180A0A26}" type="presParOf" srcId="{F73B8105-4B26-475B-8151-ECA50D511B4C}" destId="{F6BBD4F4-5249-4643-8929-8713EF312EFF}" srcOrd="2" destOrd="0" presId="urn:microsoft.com/office/officeart/2005/8/layout/default"/>
    <dgm:cxn modelId="{F1BDD196-9C22-4DF3-8186-5A5675F13180}" type="presParOf" srcId="{F73B8105-4B26-475B-8151-ECA50D511B4C}" destId="{69031166-ACC0-4DF1-91A4-2662C189CCCC}" srcOrd="3" destOrd="0" presId="urn:microsoft.com/office/officeart/2005/8/layout/default"/>
    <dgm:cxn modelId="{6CAC8DA7-29FF-4769-81E7-3A33D955E401}" type="presParOf" srcId="{F73B8105-4B26-475B-8151-ECA50D511B4C}" destId="{EC8FFCB2-A1E2-4039-A088-5365C18A422D}" srcOrd="4" destOrd="0" presId="urn:microsoft.com/office/officeart/2005/8/layout/default"/>
    <dgm:cxn modelId="{9DE18CB6-CE69-4758-B059-C35DE1FA2CE0}" type="presParOf" srcId="{F73B8105-4B26-475B-8151-ECA50D511B4C}" destId="{187C04C9-2442-4533-B569-482AD6F629D6}" srcOrd="5" destOrd="0" presId="urn:microsoft.com/office/officeart/2005/8/layout/default"/>
    <dgm:cxn modelId="{63C269A0-4A0A-4C4F-9AF3-99B14FCF89AA}" type="presParOf" srcId="{F73B8105-4B26-475B-8151-ECA50D511B4C}" destId="{A26E7D74-335B-4283-8C2F-C702BDF3A8C2}" srcOrd="6" destOrd="0" presId="urn:microsoft.com/office/officeart/2005/8/layout/default"/>
    <dgm:cxn modelId="{1B67ABCD-8F00-4FDC-803C-B1D6B0FBBC41}" type="presParOf" srcId="{F73B8105-4B26-475B-8151-ECA50D511B4C}" destId="{451114B5-60EA-4B3C-A521-1FC81D030357}" srcOrd="7" destOrd="0" presId="urn:microsoft.com/office/officeart/2005/8/layout/default"/>
    <dgm:cxn modelId="{A205849B-42A2-4D16-85D2-D0B9BA005953}" type="presParOf" srcId="{F73B8105-4B26-475B-8151-ECA50D511B4C}" destId="{F9023BC2-D3BE-450B-ADB3-AAD5A4CB8BC7}" srcOrd="8" destOrd="0" presId="urn:microsoft.com/office/officeart/2005/8/layout/default"/>
    <dgm:cxn modelId="{DFC144D2-4341-46F7-8EEF-AF08FC1F204C}" type="presParOf" srcId="{F73B8105-4B26-475B-8151-ECA50D511B4C}" destId="{3D0DB37D-E521-41FA-98B6-FF9606C2E763}" srcOrd="9" destOrd="0" presId="urn:microsoft.com/office/officeart/2005/8/layout/default"/>
    <dgm:cxn modelId="{D181CD98-8890-4D00-91BE-2C113AFD7871}" type="presParOf" srcId="{F73B8105-4B26-475B-8151-ECA50D511B4C}" destId="{F51BC7B8-C11F-4F58-8A8C-7967D551D2EE}" srcOrd="10" destOrd="0" presId="urn:microsoft.com/office/officeart/2005/8/layout/default"/>
    <dgm:cxn modelId="{E1346454-E54B-42FA-8DDD-7DA0A859D2BD}" type="presParOf" srcId="{F73B8105-4B26-475B-8151-ECA50D511B4C}" destId="{33790FCE-1EEE-4747-B203-C8F6EEAEAAAC}" srcOrd="11" destOrd="0" presId="urn:microsoft.com/office/officeart/2005/8/layout/default"/>
    <dgm:cxn modelId="{C8CD17DA-B0A3-4E12-8F4D-95C49C99AABB}" type="presParOf" srcId="{F73B8105-4B26-475B-8151-ECA50D511B4C}" destId="{6000468F-177C-4B7D-B756-3926B0B17776}" srcOrd="12" destOrd="0" presId="urn:microsoft.com/office/officeart/2005/8/layout/default"/>
    <dgm:cxn modelId="{4DF05FE8-7AB0-4AF8-A855-016E59E0EE4A}" type="presParOf" srcId="{F73B8105-4B26-475B-8151-ECA50D511B4C}" destId="{A510B76E-863F-4C5D-87DE-8B33720D2CFE}" srcOrd="13" destOrd="0" presId="urn:microsoft.com/office/officeart/2005/8/layout/default"/>
    <dgm:cxn modelId="{5FF279E2-40BB-4AF6-B2A1-5773CD30924D}" type="presParOf" srcId="{F73B8105-4B26-475B-8151-ECA50D511B4C}" destId="{5B027B1A-B92D-48D3-8677-D0998CAF06CF}" srcOrd="14" destOrd="0" presId="urn:microsoft.com/office/officeart/2005/8/layout/default"/>
    <dgm:cxn modelId="{AB792428-4E83-4465-8E88-6C73BCDDE0FE}" type="presParOf" srcId="{F73B8105-4B26-475B-8151-ECA50D511B4C}" destId="{F52FE2C6-A739-4BBD-8E63-ADE3CE3C02B7}" srcOrd="15" destOrd="0" presId="urn:microsoft.com/office/officeart/2005/8/layout/default"/>
    <dgm:cxn modelId="{A9ECD14D-6B3E-4B8C-8BCA-AAE1ABA976B3}" type="presParOf" srcId="{F73B8105-4B26-475B-8151-ECA50D511B4C}" destId="{3769CFF0-865C-4A2F-8F02-FD163C5E45AB}" srcOrd="16" destOrd="0" presId="urn:microsoft.com/office/officeart/2005/8/layout/default"/>
    <dgm:cxn modelId="{93CDDB17-1402-49EB-9548-F8EF6C60FA18}" type="presParOf" srcId="{F73B8105-4B26-475B-8151-ECA50D511B4C}" destId="{D1440339-505F-4072-AE0A-76EB59E7F8F3}" srcOrd="17" destOrd="0" presId="urn:microsoft.com/office/officeart/2005/8/layout/default"/>
    <dgm:cxn modelId="{18B2A733-9519-445D-9320-3DB116F7552C}" type="presParOf" srcId="{F73B8105-4B26-475B-8151-ECA50D511B4C}" destId="{C606D305-82F8-4768-8D47-FF2822EEA43E}" srcOrd="18" destOrd="0" presId="urn:microsoft.com/office/officeart/2005/8/layout/default"/>
    <dgm:cxn modelId="{16B10C43-8AC7-4381-95D3-4F0F4F77C129}" type="presParOf" srcId="{F73B8105-4B26-475B-8151-ECA50D511B4C}" destId="{D1934539-085E-497F-A01D-7672BAC0EA24}" srcOrd="19" destOrd="0" presId="urn:microsoft.com/office/officeart/2005/8/layout/default"/>
    <dgm:cxn modelId="{4464EADE-0256-4AF1-B640-A320005A6A4E}" type="presParOf" srcId="{F73B8105-4B26-475B-8151-ECA50D511B4C}" destId="{5A5AC00F-3C32-4A93-91F5-6D42202ADC58}" srcOrd="20" destOrd="0" presId="urn:microsoft.com/office/officeart/2005/8/layout/default"/>
    <dgm:cxn modelId="{15C0FB42-FD86-495F-8F71-1333EC277BDA}" type="presParOf" srcId="{F73B8105-4B26-475B-8151-ECA50D511B4C}" destId="{C5C0E5B9-2DA3-4631-88A2-8FCA6D9EBE4F}" srcOrd="21" destOrd="0" presId="urn:microsoft.com/office/officeart/2005/8/layout/default"/>
    <dgm:cxn modelId="{ACAE5B06-F7DC-4D17-BF62-E5CEF591CE24}" type="presParOf" srcId="{F73B8105-4B26-475B-8151-ECA50D511B4C}" destId="{AD58A328-EBB7-4BF3-B2FA-6A8B2B732EE1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33F4969-8026-43C4-960B-AC541D71BEC6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A6A3D4C-C788-41EC-8894-D799F56005D7}">
      <dgm:prSet/>
      <dgm:spPr/>
      <dgm:t>
        <a:bodyPr/>
        <a:lstStyle/>
        <a:p>
          <a:r>
            <a:rPr lang="en-US" b="1" i="1"/>
            <a:t>154- Prophet Nuh </a:t>
          </a:r>
          <a:r>
            <a:rPr lang="ar-SA" b="1" i="1"/>
            <a:t>( عَلَيْهِ ٱلسَّلَامُ )  نُوحٌ</a:t>
          </a:r>
          <a:endParaRPr lang="en-US"/>
        </a:p>
      </dgm:t>
    </dgm:pt>
    <dgm:pt modelId="{CD758AA5-19BC-4EBB-B14A-E8A3A9C09269}" type="parTrans" cxnId="{D77FD6D1-68E7-40D9-93E4-2F35C641E2EE}">
      <dgm:prSet/>
      <dgm:spPr/>
      <dgm:t>
        <a:bodyPr/>
        <a:lstStyle/>
        <a:p>
          <a:endParaRPr lang="en-US"/>
        </a:p>
      </dgm:t>
    </dgm:pt>
    <dgm:pt modelId="{42709E5C-FF24-4932-8071-3DA820FECEE4}" type="sibTrans" cxnId="{D77FD6D1-68E7-40D9-93E4-2F35C641E2EE}">
      <dgm:prSet/>
      <dgm:spPr/>
      <dgm:t>
        <a:bodyPr/>
        <a:lstStyle/>
        <a:p>
          <a:endParaRPr lang="en-US"/>
        </a:p>
      </dgm:t>
    </dgm:pt>
    <dgm:pt modelId="{B2A2DD41-EC75-40E8-AD97-CFBAE5868840}">
      <dgm:prSet/>
      <dgm:spPr/>
      <dgm:t>
        <a:bodyPr/>
        <a:lstStyle/>
        <a:p>
          <a:r>
            <a:rPr lang="en-US" b="1" i="1"/>
            <a:t>156- Prophet Hud </a:t>
          </a:r>
          <a:r>
            <a:rPr lang="ar-SA" b="1" i="1"/>
            <a:t>هُودٌ (عَلَيْهِ ٱلسَّلَامُ</a:t>
          </a:r>
          <a:endParaRPr lang="en-US"/>
        </a:p>
      </dgm:t>
    </dgm:pt>
    <dgm:pt modelId="{BE7E8205-883C-472E-BCE5-EB9F75DD227C}" type="parTrans" cxnId="{347D9EFA-3D46-47A5-B6C4-6EEF84B550B5}">
      <dgm:prSet/>
      <dgm:spPr/>
      <dgm:t>
        <a:bodyPr/>
        <a:lstStyle/>
        <a:p>
          <a:endParaRPr lang="en-US"/>
        </a:p>
      </dgm:t>
    </dgm:pt>
    <dgm:pt modelId="{5029208D-4F0D-40FE-A7C9-9DB04E385C1D}" type="sibTrans" cxnId="{347D9EFA-3D46-47A5-B6C4-6EEF84B550B5}">
      <dgm:prSet/>
      <dgm:spPr/>
      <dgm:t>
        <a:bodyPr/>
        <a:lstStyle/>
        <a:p>
          <a:endParaRPr lang="en-US"/>
        </a:p>
      </dgm:t>
    </dgm:pt>
    <dgm:pt modelId="{CB8E9340-2241-4DB4-ADB5-AA452A9731BC}">
      <dgm:prSet/>
      <dgm:spPr/>
      <dgm:t>
        <a:bodyPr/>
        <a:lstStyle/>
        <a:p>
          <a:r>
            <a:rPr lang="en-US" b="1" i="1"/>
            <a:t>157- Prophet Saleh </a:t>
          </a:r>
          <a:r>
            <a:rPr lang="ar-SA" b="1" i="1"/>
            <a:t>(عَلَيْهِ ٱلسَّلَامُ) صَالِحٌ </a:t>
          </a:r>
          <a:endParaRPr lang="en-US"/>
        </a:p>
      </dgm:t>
    </dgm:pt>
    <dgm:pt modelId="{E613BA8B-63E0-409A-AC84-3B336EC4B22C}" type="parTrans" cxnId="{B9050240-FCDF-46F8-86A8-367802EE7A7C}">
      <dgm:prSet/>
      <dgm:spPr/>
      <dgm:t>
        <a:bodyPr/>
        <a:lstStyle/>
        <a:p>
          <a:endParaRPr lang="en-US"/>
        </a:p>
      </dgm:t>
    </dgm:pt>
    <dgm:pt modelId="{8C2DA213-DBBD-4102-961C-944819897A1F}" type="sibTrans" cxnId="{B9050240-FCDF-46F8-86A8-367802EE7A7C}">
      <dgm:prSet/>
      <dgm:spPr/>
      <dgm:t>
        <a:bodyPr/>
        <a:lstStyle/>
        <a:p>
          <a:endParaRPr lang="en-US"/>
        </a:p>
      </dgm:t>
    </dgm:pt>
    <dgm:pt modelId="{8AC46907-F349-4569-AF11-01F43C9C3635}">
      <dgm:prSet/>
      <dgm:spPr/>
      <dgm:t>
        <a:bodyPr/>
        <a:lstStyle/>
        <a:p>
          <a:r>
            <a:rPr lang="en-US" b="1" i="1"/>
            <a:t>159- Khadijah bint Khuwaylid </a:t>
          </a:r>
          <a:r>
            <a:rPr lang="ar-SA" b="1" i="1"/>
            <a:t>خَدِيجَةُ بِنْتُ خُوَيْلٍدٍ</a:t>
          </a:r>
          <a:endParaRPr lang="en-US"/>
        </a:p>
      </dgm:t>
    </dgm:pt>
    <dgm:pt modelId="{88B08819-F829-4BAB-999E-EA46CB045BE3}" type="parTrans" cxnId="{78EE1C3C-401A-492A-B436-391D79CF4567}">
      <dgm:prSet/>
      <dgm:spPr/>
      <dgm:t>
        <a:bodyPr/>
        <a:lstStyle/>
        <a:p>
          <a:endParaRPr lang="en-US"/>
        </a:p>
      </dgm:t>
    </dgm:pt>
    <dgm:pt modelId="{14D301FC-66E8-4CAE-873E-59FE9883CE84}" type="sibTrans" cxnId="{78EE1C3C-401A-492A-B436-391D79CF4567}">
      <dgm:prSet/>
      <dgm:spPr/>
      <dgm:t>
        <a:bodyPr/>
        <a:lstStyle/>
        <a:p>
          <a:endParaRPr lang="en-US"/>
        </a:p>
      </dgm:t>
    </dgm:pt>
    <dgm:pt modelId="{5F8C9353-DB61-4849-BF00-ADEF967E3349}">
      <dgm:prSet/>
      <dgm:spPr/>
      <dgm:t>
        <a:bodyPr/>
        <a:lstStyle/>
        <a:p>
          <a:r>
            <a:rPr lang="en-US" b="1" i="1"/>
            <a:t>160- Abu Dharr al-Ghifaaree </a:t>
          </a:r>
          <a:r>
            <a:rPr lang="ar-SA" b="1" i="1"/>
            <a:t>أَبُو ذَرّ ٱلْغِفَارِيّ ٱلْكِنَانِيّ</a:t>
          </a:r>
          <a:endParaRPr lang="en-US"/>
        </a:p>
      </dgm:t>
    </dgm:pt>
    <dgm:pt modelId="{32175A57-01F1-4EA5-9570-91D5FD9D5DAC}" type="parTrans" cxnId="{446F9C8A-E239-43AD-B9BC-04BE4C358EFA}">
      <dgm:prSet/>
      <dgm:spPr/>
      <dgm:t>
        <a:bodyPr/>
        <a:lstStyle/>
        <a:p>
          <a:endParaRPr lang="en-US"/>
        </a:p>
      </dgm:t>
    </dgm:pt>
    <dgm:pt modelId="{F007EB81-14B8-4AF6-90E7-4FDB5DB872D5}" type="sibTrans" cxnId="{446F9C8A-E239-43AD-B9BC-04BE4C358EFA}">
      <dgm:prSet/>
      <dgm:spPr/>
      <dgm:t>
        <a:bodyPr/>
        <a:lstStyle/>
        <a:p>
          <a:endParaRPr lang="en-US"/>
        </a:p>
      </dgm:t>
    </dgm:pt>
    <dgm:pt modelId="{7C02291A-88FB-4628-977C-6947B5AB3DAA}">
      <dgm:prSet/>
      <dgm:spPr/>
      <dgm:t>
        <a:bodyPr/>
        <a:lstStyle/>
        <a:p>
          <a:r>
            <a:rPr lang="en-US" b="1" i="1"/>
            <a:t>161- Abu Ubaidah ibn ai-Jarraah </a:t>
          </a:r>
          <a:r>
            <a:rPr lang="ar-SA" b="1" i="1"/>
            <a:t>أبو عبيدة بن الجراح</a:t>
          </a:r>
          <a:endParaRPr lang="en-US"/>
        </a:p>
      </dgm:t>
    </dgm:pt>
    <dgm:pt modelId="{51EA7ACB-C917-4E2E-995B-9D1F2434A9CD}" type="parTrans" cxnId="{883C9ED7-E177-46DB-80C6-3FBF490AA9D1}">
      <dgm:prSet/>
      <dgm:spPr/>
      <dgm:t>
        <a:bodyPr/>
        <a:lstStyle/>
        <a:p>
          <a:endParaRPr lang="en-US"/>
        </a:p>
      </dgm:t>
    </dgm:pt>
    <dgm:pt modelId="{5D5E858E-48E4-4D0D-B75E-EF3929846091}" type="sibTrans" cxnId="{883C9ED7-E177-46DB-80C6-3FBF490AA9D1}">
      <dgm:prSet/>
      <dgm:spPr/>
      <dgm:t>
        <a:bodyPr/>
        <a:lstStyle/>
        <a:p>
          <a:endParaRPr lang="en-US"/>
        </a:p>
      </dgm:t>
    </dgm:pt>
    <dgm:pt modelId="{25D998E0-E652-40BD-88FE-A56E17BB6E6B}">
      <dgm:prSet/>
      <dgm:spPr/>
      <dgm:t>
        <a:bodyPr/>
        <a:lstStyle/>
        <a:p>
          <a:r>
            <a:rPr lang="en-US" b="1" i="1"/>
            <a:t>162- Bilal ibn Rabaah </a:t>
          </a:r>
          <a:r>
            <a:rPr lang="ar-SA" b="1" i="1"/>
            <a:t>بِلَال بِن رَبَاح</a:t>
          </a:r>
          <a:endParaRPr lang="en-US"/>
        </a:p>
      </dgm:t>
    </dgm:pt>
    <dgm:pt modelId="{01AC0939-57A0-4C84-9566-5F07371916FE}" type="parTrans" cxnId="{CCB771B8-CA4F-4D28-BB8B-30FC794AFB4A}">
      <dgm:prSet/>
      <dgm:spPr/>
      <dgm:t>
        <a:bodyPr/>
        <a:lstStyle/>
        <a:p>
          <a:endParaRPr lang="en-US"/>
        </a:p>
      </dgm:t>
    </dgm:pt>
    <dgm:pt modelId="{0644F245-9702-433C-844A-BFCCDD879108}" type="sibTrans" cxnId="{CCB771B8-CA4F-4D28-BB8B-30FC794AFB4A}">
      <dgm:prSet/>
      <dgm:spPr/>
      <dgm:t>
        <a:bodyPr/>
        <a:lstStyle/>
        <a:p>
          <a:endParaRPr lang="en-US"/>
        </a:p>
      </dgm:t>
    </dgm:pt>
    <dgm:pt modelId="{1825DCC7-B4BE-43A5-989C-A21D840B07E2}">
      <dgm:prSet/>
      <dgm:spPr/>
      <dgm:t>
        <a:bodyPr/>
        <a:lstStyle/>
        <a:p>
          <a:r>
            <a:rPr lang="en-US" b="1" i="1"/>
            <a:t>164- Talhah ibn Ubaidillah </a:t>
          </a:r>
          <a:r>
            <a:rPr lang="ar-SA" b="1" i="1"/>
            <a:t>طَلْحَة بن عُبَيْد اللّه التَّيمي</a:t>
          </a:r>
          <a:endParaRPr lang="en-US"/>
        </a:p>
      </dgm:t>
    </dgm:pt>
    <dgm:pt modelId="{7EE6BD6D-98A2-463F-8E30-A3C3B20D0849}" type="parTrans" cxnId="{EA4E4955-F901-4312-80F0-757E7F13995B}">
      <dgm:prSet/>
      <dgm:spPr/>
      <dgm:t>
        <a:bodyPr/>
        <a:lstStyle/>
        <a:p>
          <a:endParaRPr lang="en-US"/>
        </a:p>
      </dgm:t>
    </dgm:pt>
    <dgm:pt modelId="{E852023E-A881-448F-B385-7634A78F0F87}" type="sibTrans" cxnId="{EA4E4955-F901-4312-80F0-757E7F13995B}">
      <dgm:prSet/>
      <dgm:spPr/>
      <dgm:t>
        <a:bodyPr/>
        <a:lstStyle/>
        <a:p>
          <a:endParaRPr lang="en-US"/>
        </a:p>
      </dgm:t>
    </dgm:pt>
    <dgm:pt modelId="{2BA5C4E8-3C77-494E-80E7-BDD7F1B9EFE1}">
      <dgm:prSet/>
      <dgm:spPr/>
      <dgm:t>
        <a:bodyPr/>
        <a:lstStyle/>
        <a:p>
          <a:r>
            <a:rPr lang="en-US" b="1" i="1"/>
            <a:t>165-  Umm Sulaym is  </a:t>
          </a:r>
          <a:r>
            <a:rPr lang="ar-SA" b="1" i="1"/>
            <a:t>الرميصاء بنت ملحان</a:t>
          </a:r>
          <a:endParaRPr lang="en-US"/>
        </a:p>
      </dgm:t>
    </dgm:pt>
    <dgm:pt modelId="{08352FD6-1F1F-4AD9-8168-7668F24B8B4A}" type="parTrans" cxnId="{6B664562-33DC-4E15-8365-5CBB86A0A3B4}">
      <dgm:prSet/>
      <dgm:spPr/>
      <dgm:t>
        <a:bodyPr/>
        <a:lstStyle/>
        <a:p>
          <a:endParaRPr lang="en-US"/>
        </a:p>
      </dgm:t>
    </dgm:pt>
    <dgm:pt modelId="{EB939C11-829E-400E-9FF5-433BCC550E0A}" type="sibTrans" cxnId="{6B664562-33DC-4E15-8365-5CBB86A0A3B4}">
      <dgm:prSet/>
      <dgm:spPr/>
      <dgm:t>
        <a:bodyPr/>
        <a:lstStyle/>
        <a:p>
          <a:endParaRPr lang="en-US"/>
        </a:p>
      </dgm:t>
    </dgm:pt>
    <dgm:pt modelId="{E1F83DC6-E8A2-469F-A51E-782B19982B40}">
      <dgm:prSet/>
      <dgm:spPr/>
      <dgm:t>
        <a:bodyPr/>
        <a:lstStyle/>
        <a:p>
          <a:r>
            <a:rPr lang="en-US" b="1" i="1"/>
            <a:t>167- Islam and Science </a:t>
          </a:r>
          <a:r>
            <a:rPr lang="ar-SA" b="1" i="1"/>
            <a:t>علوم و الدين</a:t>
          </a:r>
          <a:r>
            <a:rPr lang="en-US" b="1" i="1"/>
            <a:t> </a:t>
          </a:r>
          <a:endParaRPr lang="en-US"/>
        </a:p>
      </dgm:t>
    </dgm:pt>
    <dgm:pt modelId="{5F14A0C4-94EC-4B6D-B9F2-96529EE7C447}" type="parTrans" cxnId="{557C9B35-5C67-4F5F-A8F2-9B2DAEA05A05}">
      <dgm:prSet/>
      <dgm:spPr/>
      <dgm:t>
        <a:bodyPr/>
        <a:lstStyle/>
        <a:p>
          <a:endParaRPr lang="en-US"/>
        </a:p>
      </dgm:t>
    </dgm:pt>
    <dgm:pt modelId="{5D98443B-456E-478F-AFD8-01D0E829409E}" type="sibTrans" cxnId="{557C9B35-5C67-4F5F-A8F2-9B2DAEA05A05}">
      <dgm:prSet/>
      <dgm:spPr/>
      <dgm:t>
        <a:bodyPr/>
        <a:lstStyle/>
        <a:p>
          <a:endParaRPr lang="en-US"/>
        </a:p>
      </dgm:t>
    </dgm:pt>
    <dgm:pt modelId="{746B0C7B-9552-4246-8352-B42B116ED085}">
      <dgm:prSet/>
      <dgm:spPr/>
      <dgm:t>
        <a:bodyPr/>
        <a:lstStyle/>
        <a:p>
          <a:r>
            <a:rPr lang="en-US" b="1" i="1"/>
            <a:t>168- Mathematics and Muslims</a:t>
          </a:r>
          <a:endParaRPr lang="en-US"/>
        </a:p>
      </dgm:t>
    </dgm:pt>
    <dgm:pt modelId="{7773D9C8-7B0C-4E1E-A662-C24AEB7AA9F1}" type="parTrans" cxnId="{940CCBCC-6F46-4213-94D3-072FB3EDD3D3}">
      <dgm:prSet/>
      <dgm:spPr/>
      <dgm:t>
        <a:bodyPr/>
        <a:lstStyle/>
        <a:p>
          <a:endParaRPr lang="en-US"/>
        </a:p>
      </dgm:t>
    </dgm:pt>
    <dgm:pt modelId="{81FACABD-85F5-431A-9BE3-2B2E2D8A7C46}" type="sibTrans" cxnId="{940CCBCC-6F46-4213-94D3-072FB3EDD3D3}">
      <dgm:prSet/>
      <dgm:spPr/>
      <dgm:t>
        <a:bodyPr/>
        <a:lstStyle/>
        <a:p>
          <a:endParaRPr lang="en-US"/>
        </a:p>
      </dgm:t>
    </dgm:pt>
    <dgm:pt modelId="{B5DA2652-3CB3-407C-B5FB-04202A338E80}">
      <dgm:prSet/>
      <dgm:spPr/>
      <dgm:t>
        <a:bodyPr/>
        <a:lstStyle/>
        <a:p>
          <a:r>
            <a:rPr lang="en-US" b="1" i="1"/>
            <a:t>169- Medicine And Muslims</a:t>
          </a:r>
          <a:endParaRPr lang="en-US"/>
        </a:p>
      </dgm:t>
    </dgm:pt>
    <dgm:pt modelId="{4ECDD4A8-A9E4-4682-9021-AAA33C1FAF64}" type="parTrans" cxnId="{E559A82B-2B13-44CF-B926-DE65FBB8D249}">
      <dgm:prSet/>
      <dgm:spPr/>
      <dgm:t>
        <a:bodyPr/>
        <a:lstStyle/>
        <a:p>
          <a:endParaRPr lang="en-US"/>
        </a:p>
      </dgm:t>
    </dgm:pt>
    <dgm:pt modelId="{68211CA0-BAD3-4FD9-87E0-838F2D50711B}" type="sibTrans" cxnId="{E559A82B-2B13-44CF-B926-DE65FBB8D249}">
      <dgm:prSet/>
      <dgm:spPr/>
      <dgm:t>
        <a:bodyPr/>
        <a:lstStyle/>
        <a:p>
          <a:endParaRPr lang="en-US"/>
        </a:p>
      </dgm:t>
    </dgm:pt>
    <dgm:pt modelId="{60EE1514-7E0D-48C2-8931-903067742E38}">
      <dgm:prSet/>
      <dgm:spPr/>
      <dgm:t>
        <a:bodyPr/>
        <a:lstStyle/>
        <a:p>
          <a:r>
            <a:rPr lang="en-US" b="1" i="1"/>
            <a:t>170-Rasool and Nabee </a:t>
          </a:r>
          <a:r>
            <a:rPr lang="ar-SA" b="1" i="1"/>
            <a:t>رسول و نبي</a:t>
          </a:r>
          <a:endParaRPr lang="en-US"/>
        </a:p>
      </dgm:t>
    </dgm:pt>
    <dgm:pt modelId="{999E07D3-3948-4799-B11B-9A3000A83989}" type="parTrans" cxnId="{875770B2-75E8-49DA-9C83-E7F7E63688FD}">
      <dgm:prSet/>
      <dgm:spPr/>
      <dgm:t>
        <a:bodyPr/>
        <a:lstStyle/>
        <a:p>
          <a:endParaRPr lang="en-US"/>
        </a:p>
      </dgm:t>
    </dgm:pt>
    <dgm:pt modelId="{85E808D6-003D-494D-A463-FD3D8ADDBDBC}" type="sibTrans" cxnId="{875770B2-75E8-49DA-9C83-E7F7E63688FD}">
      <dgm:prSet/>
      <dgm:spPr/>
      <dgm:t>
        <a:bodyPr/>
        <a:lstStyle/>
        <a:p>
          <a:endParaRPr lang="en-US"/>
        </a:p>
      </dgm:t>
    </dgm:pt>
    <dgm:pt modelId="{E5BEAD00-644F-48DB-872C-66A2E30B6F33}">
      <dgm:prSet/>
      <dgm:spPr/>
      <dgm:t>
        <a:bodyPr/>
        <a:lstStyle/>
        <a:p>
          <a:r>
            <a:rPr lang="en-US" b="1" i="1"/>
            <a:t>171-The Seal of  Prophets</a:t>
          </a:r>
          <a:r>
            <a:rPr lang="ar-SA" b="1" i="1"/>
            <a:t>خاتم النبيين</a:t>
          </a:r>
          <a:endParaRPr lang="en-US"/>
        </a:p>
      </dgm:t>
    </dgm:pt>
    <dgm:pt modelId="{2A6EAC39-7994-41B7-8E69-74F467C3DBD2}" type="parTrans" cxnId="{432F2AC9-1744-44B6-98CF-2BDB774225FC}">
      <dgm:prSet/>
      <dgm:spPr/>
      <dgm:t>
        <a:bodyPr/>
        <a:lstStyle/>
        <a:p>
          <a:endParaRPr lang="en-US"/>
        </a:p>
      </dgm:t>
    </dgm:pt>
    <dgm:pt modelId="{31140EC4-88D4-49A9-8204-F01D9B500330}" type="sibTrans" cxnId="{432F2AC9-1744-44B6-98CF-2BDB774225FC}">
      <dgm:prSet/>
      <dgm:spPr/>
      <dgm:t>
        <a:bodyPr/>
        <a:lstStyle/>
        <a:p>
          <a:endParaRPr lang="en-US"/>
        </a:p>
      </dgm:t>
    </dgm:pt>
    <dgm:pt modelId="{69E96090-B289-407D-B790-47E0C54E34A4}" type="pres">
      <dgm:prSet presAssocID="{733F4969-8026-43C4-960B-AC541D71BEC6}" presName="diagram" presStyleCnt="0">
        <dgm:presLayoutVars>
          <dgm:dir/>
          <dgm:resizeHandles val="exact"/>
        </dgm:presLayoutVars>
      </dgm:prSet>
      <dgm:spPr/>
    </dgm:pt>
    <dgm:pt modelId="{9AEEACB4-A19C-414E-BFB0-13B70F84EEEE}" type="pres">
      <dgm:prSet presAssocID="{BA6A3D4C-C788-41EC-8894-D799F56005D7}" presName="node" presStyleLbl="node1" presStyleIdx="0" presStyleCnt="14">
        <dgm:presLayoutVars>
          <dgm:bulletEnabled val="1"/>
        </dgm:presLayoutVars>
      </dgm:prSet>
      <dgm:spPr/>
    </dgm:pt>
    <dgm:pt modelId="{C360FE65-1AE9-4101-B0AC-2542509A9B6A}" type="pres">
      <dgm:prSet presAssocID="{42709E5C-FF24-4932-8071-3DA820FECEE4}" presName="sibTrans" presStyleCnt="0"/>
      <dgm:spPr/>
    </dgm:pt>
    <dgm:pt modelId="{E5DA8EF7-AF14-44C5-A657-7C1DFB07DC64}" type="pres">
      <dgm:prSet presAssocID="{B2A2DD41-EC75-40E8-AD97-CFBAE5868840}" presName="node" presStyleLbl="node1" presStyleIdx="1" presStyleCnt="14">
        <dgm:presLayoutVars>
          <dgm:bulletEnabled val="1"/>
        </dgm:presLayoutVars>
      </dgm:prSet>
      <dgm:spPr/>
    </dgm:pt>
    <dgm:pt modelId="{6D121050-B242-4B88-922C-5869AA31A36D}" type="pres">
      <dgm:prSet presAssocID="{5029208D-4F0D-40FE-A7C9-9DB04E385C1D}" presName="sibTrans" presStyleCnt="0"/>
      <dgm:spPr/>
    </dgm:pt>
    <dgm:pt modelId="{DDDAC401-ADF8-48F9-B2BA-12C39C8CFACB}" type="pres">
      <dgm:prSet presAssocID="{CB8E9340-2241-4DB4-ADB5-AA452A9731BC}" presName="node" presStyleLbl="node1" presStyleIdx="2" presStyleCnt="14">
        <dgm:presLayoutVars>
          <dgm:bulletEnabled val="1"/>
        </dgm:presLayoutVars>
      </dgm:prSet>
      <dgm:spPr/>
    </dgm:pt>
    <dgm:pt modelId="{51BBA3B8-6BDE-4A80-809E-55ED909F22A9}" type="pres">
      <dgm:prSet presAssocID="{8C2DA213-DBBD-4102-961C-944819897A1F}" presName="sibTrans" presStyleCnt="0"/>
      <dgm:spPr/>
    </dgm:pt>
    <dgm:pt modelId="{7D67DD3B-5B05-44E9-8C94-502EA8E6F1A1}" type="pres">
      <dgm:prSet presAssocID="{8AC46907-F349-4569-AF11-01F43C9C3635}" presName="node" presStyleLbl="node1" presStyleIdx="3" presStyleCnt="14">
        <dgm:presLayoutVars>
          <dgm:bulletEnabled val="1"/>
        </dgm:presLayoutVars>
      </dgm:prSet>
      <dgm:spPr/>
    </dgm:pt>
    <dgm:pt modelId="{6B2589BF-677A-4146-A7A2-7772CBDA4E4E}" type="pres">
      <dgm:prSet presAssocID="{14D301FC-66E8-4CAE-873E-59FE9883CE84}" presName="sibTrans" presStyleCnt="0"/>
      <dgm:spPr/>
    </dgm:pt>
    <dgm:pt modelId="{1CCA31F1-37B5-475C-9842-156C5F59FDD4}" type="pres">
      <dgm:prSet presAssocID="{5F8C9353-DB61-4849-BF00-ADEF967E3349}" presName="node" presStyleLbl="node1" presStyleIdx="4" presStyleCnt="14">
        <dgm:presLayoutVars>
          <dgm:bulletEnabled val="1"/>
        </dgm:presLayoutVars>
      </dgm:prSet>
      <dgm:spPr/>
    </dgm:pt>
    <dgm:pt modelId="{183C5193-65D6-40F9-9AAB-EAB038142E4A}" type="pres">
      <dgm:prSet presAssocID="{F007EB81-14B8-4AF6-90E7-4FDB5DB872D5}" presName="sibTrans" presStyleCnt="0"/>
      <dgm:spPr/>
    </dgm:pt>
    <dgm:pt modelId="{5F892C17-12B5-41D5-A2F5-47EBC904A82D}" type="pres">
      <dgm:prSet presAssocID="{7C02291A-88FB-4628-977C-6947B5AB3DAA}" presName="node" presStyleLbl="node1" presStyleIdx="5" presStyleCnt="14">
        <dgm:presLayoutVars>
          <dgm:bulletEnabled val="1"/>
        </dgm:presLayoutVars>
      </dgm:prSet>
      <dgm:spPr/>
    </dgm:pt>
    <dgm:pt modelId="{7991B9E4-DF18-4FE3-A64B-8F72E612CC3E}" type="pres">
      <dgm:prSet presAssocID="{5D5E858E-48E4-4D0D-B75E-EF3929846091}" presName="sibTrans" presStyleCnt="0"/>
      <dgm:spPr/>
    </dgm:pt>
    <dgm:pt modelId="{ECEA8244-0C8A-4A9A-952F-C877EC4C04FA}" type="pres">
      <dgm:prSet presAssocID="{25D998E0-E652-40BD-88FE-A56E17BB6E6B}" presName="node" presStyleLbl="node1" presStyleIdx="6" presStyleCnt="14">
        <dgm:presLayoutVars>
          <dgm:bulletEnabled val="1"/>
        </dgm:presLayoutVars>
      </dgm:prSet>
      <dgm:spPr/>
    </dgm:pt>
    <dgm:pt modelId="{4C6E229C-1577-48FC-BF40-0E9ED76D4F55}" type="pres">
      <dgm:prSet presAssocID="{0644F245-9702-433C-844A-BFCCDD879108}" presName="sibTrans" presStyleCnt="0"/>
      <dgm:spPr/>
    </dgm:pt>
    <dgm:pt modelId="{17A01E80-8795-410D-88FF-3E0B5B071EC5}" type="pres">
      <dgm:prSet presAssocID="{1825DCC7-B4BE-43A5-989C-A21D840B07E2}" presName="node" presStyleLbl="node1" presStyleIdx="7" presStyleCnt="14">
        <dgm:presLayoutVars>
          <dgm:bulletEnabled val="1"/>
        </dgm:presLayoutVars>
      </dgm:prSet>
      <dgm:spPr/>
    </dgm:pt>
    <dgm:pt modelId="{4C80FF03-4B17-4975-A869-06C93EFACE9E}" type="pres">
      <dgm:prSet presAssocID="{E852023E-A881-448F-B385-7634A78F0F87}" presName="sibTrans" presStyleCnt="0"/>
      <dgm:spPr/>
    </dgm:pt>
    <dgm:pt modelId="{DCC4964C-07C3-49D1-8E66-143B533533FA}" type="pres">
      <dgm:prSet presAssocID="{2BA5C4E8-3C77-494E-80E7-BDD7F1B9EFE1}" presName="node" presStyleLbl="node1" presStyleIdx="8" presStyleCnt="14">
        <dgm:presLayoutVars>
          <dgm:bulletEnabled val="1"/>
        </dgm:presLayoutVars>
      </dgm:prSet>
      <dgm:spPr/>
    </dgm:pt>
    <dgm:pt modelId="{9C628851-C6F7-4B5C-8CB3-C93D72AB2212}" type="pres">
      <dgm:prSet presAssocID="{EB939C11-829E-400E-9FF5-433BCC550E0A}" presName="sibTrans" presStyleCnt="0"/>
      <dgm:spPr/>
    </dgm:pt>
    <dgm:pt modelId="{D3B27C9F-36DA-4315-8A00-986609A93667}" type="pres">
      <dgm:prSet presAssocID="{E1F83DC6-E8A2-469F-A51E-782B19982B40}" presName="node" presStyleLbl="node1" presStyleIdx="9" presStyleCnt="14">
        <dgm:presLayoutVars>
          <dgm:bulletEnabled val="1"/>
        </dgm:presLayoutVars>
      </dgm:prSet>
      <dgm:spPr/>
    </dgm:pt>
    <dgm:pt modelId="{C10D3340-7497-4EC3-AC38-AF924D3AE715}" type="pres">
      <dgm:prSet presAssocID="{5D98443B-456E-478F-AFD8-01D0E829409E}" presName="sibTrans" presStyleCnt="0"/>
      <dgm:spPr/>
    </dgm:pt>
    <dgm:pt modelId="{528F4922-4F55-446B-B98F-A0FCBAA24308}" type="pres">
      <dgm:prSet presAssocID="{746B0C7B-9552-4246-8352-B42B116ED085}" presName="node" presStyleLbl="node1" presStyleIdx="10" presStyleCnt="14">
        <dgm:presLayoutVars>
          <dgm:bulletEnabled val="1"/>
        </dgm:presLayoutVars>
      </dgm:prSet>
      <dgm:spPr/>
    </dgm:pt>
    <dgm:pt modelId="{BC907769-EF77-4650-A51B-53A719E4BF25}" type="pres">
      <dgm:prSet presAssocID="{81FACABD-85F5-431A-9BE3-2B2E2D8A7C46}" presName="sibTrans" presStyleCnt="0"/>
      <dgm:spPr/>
    </dgm:pt>
    <dgm:pt modelId="{0B2C88D4-18EC-4F2F-A77F-09B8396C7CE7}" type="pres">
      <dgm:prSet presAssocID="{B5DA2652-3CB3-407C-B5FB-04202A338E80}" presName="node" presStyleLbl="node1" presStyleIdx="11" presStyleCnt="14">
        <dgm:presLayoutVars>
          <dgm:bulletEnabled val="1"/>
        </dgm:presLayoutVars>
      </dgm:prSet>
      <dgm:spPr/>
    </dgm:pt>
    <dgm:pt modelId="{3B84687E-F4C9-43F4-88FE-7F5AF0AB4903}" type="pres">
      <dgm:prSet presAssocID="{68211CA0-BAD3-4FD9-87E0-838F2D50711B}" presName="sibTrans" presStyleCnt="0"/>
      <dgm:spPr/>
    </dgm:pt>
    <dgm:pt modelId="{674C4999-40F4-46BE-9E9C-3F214AFB242A}" type="pres">
      <dgm:prSet presAssocID="{60EE1514-7E0D-48C2-8931-903067742E38}" presName="node" presStyleLbl="node1" presStyleIdx="12" presStyleCnt="14">
        <dgm:presLayoutVars>
          <dgm:bulletEnabled val="1"/>
        </dgm:presLayoutVars>
      </dgm:prSet>
      <dgm:spPr/>
    </dgm:pt>
    <dgm:pt modelId="{2A081F0C-7FD8-4B20-B92B-B2660973EBC5}" type="pres">
      <dgm:prSet presAssocID="{85E808D6-003D-494D-A463-FD3D8ADDBDBC}" presName="sibTrans" presStyleCnt="0"/>
      <dgm:spPr/>
    </dgm:pt>
    <dgm:pt modelId="{1CE991F1-F79B-4B16-B235-D49769244B5B}" type="pres">
      <dgm:prSet presAssocID="{E5BEAD00-644F-48DB-872C-66A2E30B6F33}" presName="node" presStyleLbl="node1" presStyleIdx="13" presStyleCnt="14">
        <dgm:presLayoutVars>
          <dgm:bulletEnabled val="1"/>
        </dgm:presLayoutVars>
      </dgm:prSet>
      <dgm:spPr/>
    </dgm:pt>
  </dgm:ptLst>
  <dgm:cxnLst>
    <dgm:cxn modelId="{B9C70C02-A92B-4132-8623-9006B5AF36DD}" type="presOf" srcId="{E5BEAD00-644F-48DB-872C-66A2E30B6F33}" destId="{1CE991F1-F79B-4B16-B235-D49769244B5B}" srcOrd="0" destOrd="0" presId="urn:microsoft.com/office/officeart/2005/8/layout/default"/>
    <dgm:cxn modelId="{AC907707-FC9A-4DA3-85C6-775BB0782185}" type="presOf" srcId="{2BA5C4E8-3C77-494E-80E7-BDD7F1B9EFE1}" destId="{DCC4964C-07C3-49D1-8E66-143B533533FA}" srcOrd="0" destOrd="0" presId="urn:microsoft.com/office/officeart/2005/8/layout/default"/>
    <dgm:cxn modelId="{70C8D80C-6128-4C34-B7B9-AA3BEC8B839F}" type="presOf" srcId="{B2A2DD41-EC75-40E8-AD97-CFBAE5868840}" destId="{E5DA8EF7-AF14-44C5-A657-7C1DFB07DC64}" srcOrd="0" destOrd="0" presId="urn:microsoft.com/office/officeart/2005/8/layout/default"/>
    <dgm:cxn modelId="{C8388413-17F4-40F8-9967-1863B7BAE954}" type="presOf" srcId="{CB8E9340-2241-4DB4-ADB5-AA452A9731BC}" destId="{DDDAC401-ADF8-48F9-B2BA-12C39C8CFACB}" srcOrd="0" destOrd="0" presId="urn:microsoft.com/office/officeart/2005/8/layout/default"/>
    <dgm:cxn modelId="{2F19F113-B197-428B-B7FD-6A7B94557B2A}" type="presOf" srcId="{60EE1514-7E0D-48C2-8931-903067742E38}" destId="{674C4999-40F4-46BE-9E9C-3F214AFB242A}" srcOrd="0" destOrd="0" presId="urn:microsoft.com/office/officeart/2005/8/layout/default"/>
    <dgm:cxn modelId="{B314B81A-DAD2-4948-9112-9BC860637833}" type="presOf" srcId="{E1F83DC6-E8A2-469F-A51E-782B19982B40}" destId="{D3B27C9F-36DA-4315-8A00-986609A93667}" srcOrd="0" destOrd="0" presId="urn:microsoft.com/office/officeart/2005/8/layout/default"/>
    <dgm:cxn modelId="{E559A82B-2B13-44CF-B926-DE65FBB8D249}" srcId="{733F4969-8026-43C4-960B-AC541D71BEC6}" destId="{B5DA2652-3CB3-407C-B5FB-04202A338E80}" srcOrd="11" destOrd="0" parTransId="{4ECDD4A8-A9E4-4682-9021-AAA33C1FAF64}" sibTransId="{68211CA0-BAD3-4FD9-87E0-838F2D50711B}"/>
    <dgm:cxn modelId="{557C9B35-5C67-4F5F-A8F2-9B2DAEA05A05}" srcId="{733F4969-8026-43C4-960B-AC541D71BEC6}" destId="{E1F83DC6-E8A2-469F-A51E-782B19982B40}" srcOrd="9" destOrd="0" parTransId="{5F14A0C4-94EC-4B6D-B9F2-96529EE7C447}" sibTransId="{5D98443B-456E-478F-AFD8-01D0E829409E}"/>
    <dgm:cxn modelId="{78EE1C3C-401A-492A-B436-391D79CF4567}" srcId="{733F4969-8026-43C4-960B-AC541D71BEC6}" destId="{8AC46907-F349-4569-AF11-01F43C9C3635}" srcOrd="3" destOrd="0" parTransId="{88B08819-F829-4BAB-999E-EA46CB045BE3}" sibTransId="{14D301FC-66E8-4CAE-873E-59FE9883CE84}"/>
    <dgm:cxn modelId="{B9050240-FCDF-46F8-86A8-367802EE7A7C}" srcId="{733F4969-8026-43C4-960B-AC541D71BEC6}" destId="{CB8E9340-2241-4DB4-ADB5-AA452A9731BC}" srcOrd="2" destOrd="0" parTransId="{E613BA8B-63E0-409A-AC84-3B336EC4B22C}" sibTransId="{8C2DA213-DBBD-4102-961C-944819897A1F}"/>
    <dgm:cxn modelId="{6B664562-33DC-4E15-8365-5CBB86A0A3B4}" srcId="{733F4969-8026-43C4-960B-AC541D71BEC6}" destId="{2BA5C4E8-3C77-494E-80E7-BDD7F1B9EFE1}" srcOrd="8" destOrd="0" parTransId="{08352FD6-1F1F-4AD9-8168-7668F24B8B4A}" sibTransId="{EB939C11-829E-400E-9FF5-433BCC550E0A}"/>
    <dgm:cxn modelId="{0E969D46-F167-4D8F-8F8A-9903DF80209E}" type="presOf" srcId="{BA6A3D4C-C788-41EC-8894-D799F56005D7}" destId="{9AEEACB4-A19C-414E-BFB0-13B70F84EEEE}" srcOrd="0" destOrd="0" presId="urn:microsoft.com/office/officeart/2005/8/layout/default"/>
    <dgm:cxn modelId="{75889269-375E-48A5-811E-E117DDD80CAC}" type="presOf" srcId="{8AC46907-F349-4569-AF11-01F43C9C3635}" destId="{7D67DD3B-5B05-44E9-8C94-502EA8E6F1A1}" srcOrd="0" destOrd="0" presId="urn:microsoft.com/office/officeart/2005/8/layout/default"/>
    <dgm:cxn modelId="{A126374F-858B-4EE3-83D4-0958F6254637}" type="presOf" srcId="{1825DCC7-B4BE-43A5-989C-A21D840B07E2}" destId="{17A01E80-8795-410D-88FF-3E0B5B071EC5}" srcOrd="0" destOrd="0" presId="urn:microsoft.com/office/officeart/2005/8/layout/default"/>
    <dgm:cxn modelId="{39282654-D96B-49E6-A452-48BB21DF7006}" type="presOf" srcId="{733F4969-8026-43C4-960B-AC541D71BEC6}" destId="{69E96090-B289-407D-B790-47E0C54E34A4}" srcOrd="0" destOrd="0" presId="urn:microsoft.com/office/officeart/2005/8/layout/default"/>
    <dgm:cxn modelId="{EA4E4955-F901-4312-80F0-757E7F13995B}" srcId="{733F4969-8026-43C4-960B-AC541D71BEC6}" destId="{1825DCC7-B4BE-43A5-989C-A21D840B07E2}" srcOrd="7" destOrd="0" parTransId="{7EE6BD6D-98A2-463F-8E30-A3C3B20D0849}" sibTransId="{E852023E-A881-448F-B385-7634A78F0F87}"/>
    <dgm:cxn modelId="{446F9C8A-E239-43AD-B9BC-04BE4C358EFA}" srcId="{733F4969-8026-43C4-960B-AC541D71BEC6}" destId="{5F8C9353-DB61-4849-BF00-ADEF967E3349}" srcOrd="4" destOrd="0" parTransId="{32175A57-01F1-4EA5-9570-91D5FD9D5DAC}" sibTransId="{F007EB81-14B8-4AF6-90E7-4FDB5DB872D5}"/>
    <dgm:cxn modelId="{29FB809A-A008-4F70-9B4F-2AB9D8F5B545}" type="presOf" srcId="{25D998E0-E652-40BD-88FE-A56E17BB6E6B}" destId="{ECEA8244-0C8A-4A9A-952F-C877EC4C04FA}" srcOrd="0" destOrd="0" presId="urn:microsoft.com/office/officeart/2005/8/layout/default"/>
    <dgm:cxn modelId="{EE7117A8-A8C7-491E-A745-95510E736E10}" type="presOf" srcId="{B5DA2652-3CB3-407C-B5FB-04202A338E80}" destId="{0B2C88D4-18EC-4F2F-A77F-09B8396C7CE7}" srcOrd="0" destOrd="0" presId="urn:microsoft.com/office/officeart/2005/8/layout/default"/>
    <dgm:cxn modelId="{875770B2-75E8-49DA-9C83-E7F7E63688FD}" srcId="{733F4969-8026-43C4-960B-AC541D71BEC6}" destId="{60EE1514-7E0D-48C2-8931-903067742E38}" srcOrd="12" destOrd="0" parTransId="{999E07D3-3948-4799-B11B-9A3000A83989}" sibTransId="{85E808D6-003D-494D-A463-FD3D8ADDBDBC}"/>
    <dgm:cxn modelId="{2636EEB5-C9BC-4AA7-8900-7476DAC1B868}" type="presOf" srcId="{746B0C7B-9552-4246-8352-B42B116ED085}" destId="{528F4922-4F55-446B-B98F-A0FCBAA24308}" srcOrd="0" destOrd="0" presId="urn:microsoft.com/office/officeart/2005/8/layout/default"/>
    <dgm:cxn modelId="{CCB771B8-CA4F-4D28-BB8B-30FC794AFB4A}" srcId="{733F4969-8026-43C4-960B-AC541D71BEC6}" destId="{25D998E0-E652-40BD-88FE-A56E17BB6E6B}" srcOrd="6" destOrd="0" parTransId="{01AC0939-57A0-4C84-9566-5F07371916FE}" sibTransId="{0644F245-9702-433C-844A-BFCCDD879108}"/>
    <dgm:cxn modelId="{1254CAC7-7598-4AF6-ACAC-EB95FFE7A3AF}" type="presOf" srcId="{5F8C9353-DB61-4849-BF00-ADEF967E3349}" destId="{1CCA31F1-37B5-475C-9842-156C5F59FDD4}" srcOrd="0" destOrd="0" presId="urn:microsoft.com/office/officeart/2005/8/layout/default"/>
    <dgm:cxn modelId="{432F2AC9-1744-44B6-98CF-2BDB774225FC}" srcId="{733F4969-8026-43C4-960B-AC541D71BEC6}" destId="{E5BEAD00-644F-48DB-872C-66A2E30B6F33}" srcOrd="13" destOrd="0" parTransId="{2A6EAC39-7994-41B7-8E69-74F467C3DBD2}" sibTransId="{31140EC4-88D4-49A9-8204-F01D9B500330}"/>
    <dgm:cxn modelId="{940CCBCC-6F46-4213-94D3-072FB3EDD3D3}" srcId="{733F4969-8026-43C4-960B-AC541D71BEC6}" destId="{746B0C7B-9552-4246-8352-B42B116ED085}" srcOrd="10" destOrd="0" parTransId="{7773D9C8-7B0C-4E1E-A662-C24AEB7AA9F1}" sibTransId="{81FACABD-85F5-431A-9BE3-2B2E2D8A7C46}"/>
    <dgm:cxn modelId="{D77FD6D1-68E7-40D9-93E4-2F35C641E2EE}" srcId="{733F4969-8026-43C4-960B-AC541D71BEC6}" destId="{BA6A3D4C-C788-41EC-8894-D799F56005D7}" srcOrd="0" destOrd="0" parTransId="{CD758AA5-19BC-4EBB-B14A-E8A3A9C09269}" sibTransId="{42709E5C-FF24-4932-8071-3DA820FECEE4}"/>
    <dgm:cxn modelId="{096895D4-8B10-4422-A398-BF739C2A686A}" type="presOf" srcId="{7C02291A-88FB-4628-977C-6947B5AB3DAA}" destId="{5F892C17-12B5-41D5-A2F5-47EBC904A82D}" srcOrd="0" destOrd="0" presId="urn:microsoft.com/office/officeart/2005/8/layout/default"/>
    <dgm:cxn modelId="{883C9ED7-E177-46DB-80C6-3FBF490AA9D1}" srcId="{733F4969-8026-43C4-960B-AC541D71BEC6}" destId="{7C02291A-88FB-4628-977C-6947B5AB3DAA}" srcOrd="5" destOrd="0" parTransId="{51EA7ACB-C917-4E2E-995B-9D1F2434A9CD}" sibTransId="{5D5E858E-48E4-4D0D-B75E-EF3929846091}"/>
    <dgm:cxn modelId="{347D9EFA-3D46-47A5-B6C4-6EEF84B550B5}" srcId="{733F4969-8026-43C4-960B-AC541D71BEC6}" destId="{B2A2DD41-EC75-40E8-AD97-CFBAE5868840}" srcOrd="1" destOrd="0" parTransId="{BE7E8205-883C-472E-BCE5-EB9F75DD227C}" sibTransId="{5029208D-4F0D-40FE-A7C9-9DB04E385C1D}"/>
    <dgm:cxn modelId="{1FBC7BC7-0191-432F-9131-A6C509C953F7}" type="presParOf" srcId="{69E96090-B289-407D-B790-47E0C54E34A4}" destId="{9AEEACB4-A19C-414E-BFB0-13B70F84EEEE}" srcOrd="0" destOrd="0" presId="urn:microsoft.com/office/officeart/2005/8/layout/default"/>
    <dgm:cxn modelId="{54DBE6DE-E823-4D94-8946-177FF835300D}" type="presParOf" srcId="{69E96090-B289-407D-B790-47E0C54E34A4}" destId="{C360FE65-1AE9-4101-B0AC-2542509A9B6A}" srcOrd="1" destOrd="0" presId="urn:microsoft.com/office/officeart/2005/8/layout/default"/>
    <dgm:cxn modelId="{01D56F5E-E42C-47C4-979A-1556F06E362E}" type="presParOf" srcId="{69E96090-B289-407D-B790-47E0C54E34A4}" destId="{E5DA8EF7-AF14-44C5-A657-7C1DFB07DC64}" srcOrd="2" destOrd="0" presId="urn:microsoft.com/office/officeart/2005/8/layout/default"/>
    <dgm:cxn modelId="{B22C51E4-D94C-4096-890B-C3D56CC160C5}" type="presParOf" srcId="{69E96090-B289-407D-B790-47E0C54E34A4}" destId="{6D121050-B242-4B88-922C-5869AA31A36D}" srcOrd="3" destOrd="0" presId="urn:microsoft.com/office/officeart/2005/8/layout/default"/>
    <dgm:cxn modelId="{9A3DAB23-E6A4-4A34-8A9E-A8DA91285E9F}" type="presParOf" srcId="{69E96090-B289-407D-B790-47E0C54E34A4}" destId="{DDDAC401-ADF8-48F9-B2BA-12C39C8CFACB}" srcOrd="4" destOrd="0" presId="urn:microsoft.com/office/officeart/2005/8/layout/default"/>
    <dgm:cxn modelId="{C70F9002-184B-4431-8E77-96E21C6DC4CE}" type="presParOf" srcId="{69E96090-B289-407D-B790-47E0C54E34A4}" destId="{51BBA3B8-6BDE-4A80-809E-55ED909F22A9}" srcOrd="5" destOrd="0" presId="urn:microsoft.com/office/officeart/2005/8/layout/default"/>
    <dgm:cxn modelId="{4E76C0F7-8E37-403C-96C8-E6B5633973BB}" type="presParOf" srcId="{69E96090-B289-407D-B790-47E0C54E34A4}" destId="{7D67DD3B-5B05-44E9-8C94-502EA8E6F1A1}" srcOrd="6" destOrd="0" presId="urn:microsoft.com/office/officeart/2005/8/layout/default"/>
    <dgm:cxn modelId="{5CCDE966-8F30-4322-97F1-BBC13D1F964B}" type="presParOf" srcId="{69E96090-B289-407D-B790-47E0C54E34A4}" destId="{6B2589BF-677A-4146-A7A2-7772CBDA4E4E}" srcOrd="7" destOrd="0" presId="urn:microsoft.com/office/officeart/2005/8/layout/default"/>
    <dgm:cxn modelId="{77FD3798-6C38-4957-94D5-351D700A2F4D}" type="presParOf" srcId="{69E96090-B289-407D-B790-47E0C54E34A4}" destId="{1CCA31F1-37B5-475C-9842-156C5F59FDD4}" srcOrd="8" destOrd="0" presId="urn:microsoft.com/office/officeart/2005/8/layout/default"/>
    <dgm:cxn modelId="{34EE8F18-BFD6-4FCD-8B87-967612FFB560}" type="presParOf" srcId="{69E96090-B289-407D-B790-47E0C54E34A4}" destId="{183C5193-65D6-40F9-9AAB-EAB038142E4A}" srcOrd="9" destOrd="0" presId="urn:microsoft.com/office/officeart/2005/8/layout/default"/>
    <dgm:cxn modelId="{95229712-51A8-4D39-9D60-0B322F6F59B8}" type="presParOf" srcId="{69E96090-B289-407D-B790-47E0C54E34A4}" destId="{5F892C17-12B5-41D5-A2F5-47EBC904A82D}" srcOrd="10" destOrd="0" presId="urn:microsoft.com/office/officeart/2005/8/layout/default"/>
    <dgm:cxn modelId="{6944E587-43E4-4462-A7B2-41D07FFA2B47}" type="presParOf" srcId="{69E96090-B289-407D-B790-47E0C54E34A4}" destId="{7991B9E4-DF18-4FE3-A64B-8F72E612CC3E}" srcOrd="11" destOrd="0" presId="urn:microsoft.com/office/officeart/2005/8/layout/default"/>
    <dgm:cxn modelId="{F48AE489-CD68-49DD-8DB4-D9832492BA42}" type="presParOf" srcId="{69E96090-B289-407D-B790-47E0C54E34A4}" destId="{ECEA8244-0C8A-4A9A-952F-C877EC4C04FA}" srcOrd="12" destOrd="0" presId="urn:microsoft.com/office/officeart/2005/8/layout/default"/>
    <dgm:cxn modelId="{5EE1E04C-A36F-4592-B40D-A92799D75CFD}" type="presParOf" srcId="{69E96090-B289-407D-B790-47E0C54E34A4}" destId="{4C6E229C-1577-48FC-BF40-0E9ED76D4F55}" srcOrd="13" destOrd="0" presId="urn:microsoft.com/office/officeart/2005/8/layout/default"/>
    <dgm:cxn modelId="{600C8EF4-245B-45F1-9C80-F710CF0BDB5C}" type="presParOf" srcId="{69E96090-B289-407D-B790-47E0C54E34A4}" destId="{17A01E80-8795-410D-88FF-3E0B5B071EC5}" srcOrd="14" destOrd="0" presId="urn:microsoft.com/office/officeart/2005/8/layout/default"/>
    <dgm:cxn modelId="{C7F932E9-CF69-405F-8520-286EF8BFF11B}" type="presParOf" srcId="{69E96090-B289-407D-B790-47E0C54E34A4}" destId="{4C80FF03-4B17-4975-A869-06C93EFACE9E}" srcOrd="15" destOrd="0" presId="urn:microsoft.com/office/officeart/2005/8/layout/default"/>
    <dgm:cxn modelId="{C71D9D81-2D11-442F-9A52-E0D3B5EE6362}" type="presParOf" srcId="{69E96090-B289-407D-B790-47E0C54E34A4}" destId="{DCC4964C-07C3-49D1-8E66-143B533533FA}" srcOrd="16" destOrd="0" presId="urn:microsoft.com/office/officeart/2005/8/layout/default"/>
    <dgm:cxn modelId="{8F8AC711-6CE7-45A9-8992-A492088992AD}" type="presParOf" srcId="{69E96090-B289-407D-B790-47E0C54E34A4}" destId="{9C628851-C6F7-4B5C-8CB3-C93D72AB2212}" srcOrd="17" destOrd="0" presId="urn:microsoft.com/office/officeart/2005/8/layout/default"/>
    <dgm:cxn modelId="{35C05DB4-3391-4431-8AAA-A0303861486A}" type="presParOf" srcId="{69E96090-B289-407D-B790-47E0C54E34A4}" destId="{D3B27C9F-36DA-4315-8A00-986609A93667}" srcOrd="18" destOrd="0" presId="urn:microsoft.com/office/officeart/2005/8/layout/default"/>
    <dgm:cxn modelId="{3906AE31-4B2D-4F93-B98B-55E370B118F9}" type="presParOf" srcId="{69E96090-B289-407D-B790-47E0C54E34A4}" destId="{C10D3340-7497-4EC3-AC38-AF924D3AE715}" srcOrd="19" destOrd="0" presId="urn:microsoft.com/office/officeart/2005/8/layout/default"/>
    <dgm:cxn modelId="{BDCE9C29-00C1-4E38-9D4F-B3165129F571}" type="presParOf" srcId="{69E96090-B289-407D-B790-47E0C54E34A4}" destId="{528F4922-4F55-446B-B98F-A0FCBAA24308}" srcOrd="20" destOrd="0" presId="urn:microsoft.com/office/officeart/2005/8/layout/default"/>
    <dgm:cxn modelId="{80CB2E5B-F5C0-40F6-99C4-29EE3F22937B}" type="presParOf" srcId="{69E96090-B289-407D-B790-47E0C54E34A4}" destId="{BC907769-EF77-4650-A51B-53A719E4BF25}" srcOrd="21" destOrd="0" presId="urn:microsoft.com/office/officeart/2005/8/layout/default"/>
    <dgm:cxn modelId="{DBF80525-78FB-46D1-8D14-42913339E4DA}" type="presParOf" srcId="{69E96090-B289-407D-B790-47E0C54E34A4}" destId="{0B2C88D4-18EC-4F2F-A77F-09B8396C7CE7}" srcOrd="22" destOrd="0" presId="urn:microsoft.com/office/officeart/2005/8/layout/default"/>
    <dgm:cxn modelId="{F23A32D7-C463-4508-8C6C-5D68ED787C46}" type="presParOf" srcId="{69E96090-B289-407D-B790-47E0C54E34A4}" destId="{3B84687E-F4C9-43F4-88FE-7F5AF0AB4903}" srcOrd="23" destOrd="0" presId="urn:microsoft.com/office/officeart/2005/8/layout/default"/>
    <dgm:cxn modelId="{81250017-2B10-4F5E-925F-BBC43ECE83B0}" type="presParOf" srcId="{69E96090-B289-407D-B790-47E0C54E34A4}" destId="{674C4999-40F4-46BE-9E9C-3F214AFB242A}" srcOrd="24" destOrd="0" presId="urn:microsoft.com/office/officeart/2005/8/layout/default"/>
    <dgm:cxn modelId="{BFA14C9E-4F17-47DB-9C2C-5B5A221F5890}" type="presParOf" srcId="{69E96090-B289-407D-B790-47E0C54E34A4}" destId="{2A081F0C-7FD8-4B20-B92B-B2660973EBC5}" srcOrd="25" destOrd="0" presId="urn:microsoft.com/office/officeart/2005/8/layout/default"/>
    <dgm:cxn modelId="{EA619EE5-7799-4DFC-913C-09FDCE76CEA1}" type="presParOf" srcId="{69E96090-B289-407D-B790-47E0C54E34A4}" destId="{1CE991F1-F79B-4B16-B235-D49769244B5B}" srcOrd="2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0539941-03B2-43BF-8DA0-E33AF3513329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9B7E9FA-710E-41D0-BF91-85C15F0AED90}">
      <dgm:prSet/>
      <dgm:spPr/>
      <dgm:t>
        <a:bodyPr/>
        <a:lstStyle/>
        <a:p>
          <a:r>
            <a:rPr lang="en-US" b="1" i="1"/>
            <a:t>176- Isha daughter of ( Abu Bokr os-Siddeeq ) </a:t>
          </a:r>
          <a:r>
            <a:rPr lang="ar-SA" b="1" i="1"/>
            <a:t>عائشة بنت أبوبکر</a:t>
          </a:r>
          <a:endParaRPr lang="en-US"/>
        </a:p>
      </dgm:t>
    </dgm:pt>
    <dgm:pt modelId="{46138E18-4B2C-4441-9698-7244AF5979EF}" type="parTrans" cxnId="{06B3BC71-CAB0-42A3-90CC-69130088212E}">
      <dgm:prSet/>
      <dgm:spPr/>
      <dgm:t>
        <a:bodyPr/>
        <a:lstStyle/>
        <a:p>
          <a:endParaRPr lang="en-US"/>
        </a:p>
      </dgm:t>
    </dgm:pt>
    <dgm:pt modelId="{66DBF2B8-50AF-492F-904E-BA0F9D42502E}" type="sibTrans" cxnId="{06B3BC71-CAB0-42A3-90CC-69130088212E}">
      <dgm:prSet/>
      <dgm:spPr/>
      <dgm:t>
        <a:bodyPr/>
        <a:lstStyle/>
        <a:p>
          <a:endParaRPr lang="en-US"/>
        </a:p>
      </dgm:t>
    </dgm:pt>
    <dgm:pt modelId="{9919F1A1-BF12-42C5-A8E8-750DB906BF77}">
      <dgm:prSet/>
      <dgm:spPr/>
      <dgm:t>
        <a:bodyPr/>
        <a:lstStyle/>
        <a:p>
          <a:r>
            <a:rPr lang="en-US" b="1" i="1"/>
            <a:t>177- Family life of Prophet Muhammad </a:t>
          </a:r>
          <a:r>
            <a:rPr lang="ar-SA" b="1" i="1"/>
            <a:t>ﷺ</a:t>
          </a:r>
          <a:endParaRPr lang="en-US"/>
        </a:p>
      </dgm:t>
    </dgm:pt>
    <dgm:pt modelId="{00D8287C-0519-436F-8291-0FCE609DB238}" type="parTrans" cxnId="{E5494F70-FA39-4CCD-A5C2-4F6C58C9DDF7}">
      <dgm:prSet/>
      <dgm:spPr/>
      <dgm:t>
        <a:bodyPr/>
        <a:lstStyle/>
        <a:p>
          <a:endParaRPr lang="en-US"/>
        </a:p>
      </dgm:t>
    </dgm:pt>
    <dgm:pt modelId="{F7A730D6-4BD2-4E7D-BA3B-B9DE3A3AC32B}" type="sibTrans" cxnId="{E5494F70-FA39-4CCD-A5C2-4F6C58C9DDF7}">
      <dgm:prSet/>
      <dgm:spPr/>
      <dgm:t>
        <a:bodyPr/>
        <a:lstStyle/>
        <a:p>
          <a:endParaRPr lang="en-US"/>
        </a:p>
      </dgm:t>
    </dgm:pt>
    <dgm:pt modelId="{434C942A-E530-4BC1-9936-CABC5EC83A68}">
      <dgm:prSet/>
      <dgm:spPr/>
      <dgm:t>
        <a:bodyPr/>
        <a:lstStyle/>
        <a:p>
          <a:r>
            <a:rPr lang="en-US" b="1" i="1"/>
            <a:t>178- Hijrah (The Emigration)</a:t>
          </a:r>
          <a:r>
            <a:rPr lang="ar-SA" b="1" i="1"/>
            <a:t>هجرة</a:t>
          </a:r>
          <a:endParaRPr lang="en-US"/>
        </a:p>
      </dgm:t>
    </dgm:pt>
    <dgm:pt modelId="{1B647AF2-1B96-45AF-A8DA-E43C3DBBCBF1}" type="parTrans" cxnId="{88250D6F-6E4E-40FD-AA22-7CB3EB14D92D}">
      <dgm:prSet/>
      <dgm:spPr/>
      <dgm:t>
        <a:bodyPr/>
        <a:lstStyle/>
        <a:p>
          <a:endParaRPr lang="en-US"/>
        </a:p>
      </dgm:t>
    </dgm:pt>
    <dgm:pt modelId="{35FAE5C8-EDDE-47E2-9B60-44B45E478BDE}" type="sibTrans" cxnId="{88250D6F-6E4E-40FD-AA22-7CB3EB14D92D}">
      <dgm:prSet/>
      <dgm:spPr/>
      <dgm:t>
        <a:bodyPr/>
        <a:lstStyle/>
        <a:p>
          <a:endParaRPr lang="en-US"/>
        </a:p>
      </dgm:t>
    </dgm:pt>
    <dgm:pt modelId="{474908CD-6722-4C00-9DCB-8D1B8809FF14}">
      <dgm:prSet/>
      <dgm:spPr/>
      <dgm:t>
        <a:bodyPr/>
        <a:lstStyle/>
        <a:p>
          <a:r>
            <a:rPr lang="en-US" b="1" i="1"/>
            <a:t>181- Patience </a:t>
          </a:r>
          <a:r>
            <a:rPr lang="ar-SA" b="1" i="1"/>
            <a:t>الصبر</a:t>
          </a:r>
          <a:endParaRPr lang="en-US"/>
        </a:p>
      </dgm:t>
    </dgm:pt>
    <dgm:pt modelId="{10BCC2DD-824F-474A-A388-8E75C38BE28C}" type="parTrans" cxnId="{B1672662-5CCC-4164-AEBB-059FA91132FF}">
      <dgm:prSet/>
      <dgm:spPr/>
      <dgm:t>
        <a:bodyPr/>
        <a:lstStyle/>
        <a:p>
          <a:endParaRPr lang="en-US"/>
        </a:p>
      </dgm:t>
    </dgm:pt>
    <dgm:pt modelId="{BA366F30-80DF-474F-BB52-6760FDC24243}" type="sibTrans" cxnId="{B1672662-5CCC-4164-AEBB-059FA91132FF}">
      <dgm:prSet/>
      <dgm:spPr/>
      <dgm:t>
        <a:bodyPr/>
        <a:lstStyle/>
        <a:p>
          <a:endParaRPr lang="en-US"/>
        </a:p>
      </dgm:t>
    </dgm:pt>
    <dgm:pt modelId="{EBE33F85-3336-4DA6-B755-098A8DFB643D}">
      <dgm:prSet/>
      <dgm:spPr/>
      <dgm:t>
        <a:bodyPr/>
        <a:lstStyle/>
        <a:p>
          <a:r>
            <a:rPr lang="en-US" b="1" i="1"/>
            <a:t>183- Tayammum </a:t>
          </a:r>
          <a:r>
            <a:rPr lang="ar-SA" b="1" i="1"/>
            <a:t>تيمم</a:t>
          </a:r>
          <a:endParaRPr lang="en-US"/>
        </a:p>
      </dgm:t>
    </dgm:pt>
    <dgm:pt modelId="{72137D16-182D-4FC8-8436-B97A69591776}" type="parTrans" cxnId="{A15244C8-2955-4240-8EC7-F217C5EAA8F3}">
      <dgm:prSet/>
      <dgm:spPr/>
      <dgm:t>
        <a:bodyPr/>
        <a:lstStyle/>
        <a:p>
          <a:endParaRPr lang="en-US"/>
        </a:p>
      </dgm:t>
    </dgm:pt>
    <dgm:pt modelId="{1051DE37-2270-4308-962B-834E466B5F47}" type="sibTrans" cxnId="{A15244C8-2955-4240-8EC7-F217C5EAA8F3}">
      <dgm:prSet/>
      <dgm:spPr/>
      <dgm:t>
        <a:bodyPr/>
        <a:lstStyle/>
        <a:p>
          <a:endParaRPr lang="en-US"/>
        </a:p>
      </dgm:t>
    </dgm:pt>
    <dgm:pt modelId="{0C5A99E3-D35A-4A80-B59C-1E3CB38DED75}">
      <dgm:prSet/>
      <dgm:spPr/>
      <dgm:t>
        <a:bodyPr/>
        <a:lstStyle/>
        <a:p>
          <a:r>
            <a:rPr lang="en-US" b="1" i="1"/>
            <a:t>184- Qasr prayers:( Shortening the Prayers) </a:t>
          </a:r>
          <a:r>
            <a:rPr lang="ar-SA" b="1" i="1"/>
            <a:t>صَلاةُ القَصر ,صَلاةُ المُسافِر</a:t>
          </a:r>
          <a:endParaRPr lang="en-US"/>
        </a:p>
      </dgm:t>
    </dgm:pt>
    <dgm:pt modelId="{FB9291DD-7406-4E9C-AE9D-473012DD57CA}" type="parTrans" cxnId="{613B7FA1-11BF-404F-9F61-4680F4951166}">
      <dgm:prSet/>
      <dgm:spPr/>
      <dgm:t>
        <a:bodyPr/>
        <a:lstStyle/>
        <a:p>
          <a:endParaRPr lang="en-US"/>
        </a:p>
      </dgm:t>
    </dgm:pt>
    <dgm:pt modelId="{CA80BB9D-A64B-4543-8A6C-75460D55E89C}" type="sibTrans" cxnId="{613B7FA1-11BF-404F-9F61-4680F4951166}">
      <dgm:prSet/>
      <dgm:spPr/>
      <dgm:t>
        <a:bodyPr/>
        <a:lstStyle/>
        <a:p>
          <a:endParaRPr lang="en-US"/>
        </a:p>
      </dgm:t>
    </dgm:pt>
    <dgm:pt modelId="{5F3ABC9B-9F99-42AD-BE3F-B826443CC0E4}">
      <dgm:prSet/>
      <dgm:spPr/>
      <dgm:t>
        <a:bodyPr/>
        <a:lstStyle/>
        <a:p>
          <a:r>
            <a:rPr lang="en-US" b="1" i="1"/>
            <a:t>186- Prophet Musa </a:t>
          </a:r>
          <a:r>
            <a:rPr lang="ar-SA" b="1" i="1"/>
            <a:t>( عَلَيْهِ ٱلسَّلَامُ )  موسى</a:t>
          </a:r>
          <a:endParaRPr lang="en-US"/>
        </a:p>
      </dgm:t>
    </dgm:pt>
    <dgm:pt modelId="{FFC6D2EB-C331-40DB-8A4E-71C0653E8C65}" type="parTrans" cxnId="{836A03A0-58EF-4A51-8B58-951A0EA3BA9F}">
      <dgm:prSet/>
      <dgm:spPr/>
      <dgm:t>
        <a:bodyPr/>
        <a:lstStyle/>
        <a:p>
          <a:endParaRPr lang="en-US"/>
        </a:p>
      </dgm:t>
    </dgm:pt>
    <dgm:pt modelId="{9324B5D7-43F3-4B4B-BBD7-A367150C05BF}" type="sibTrans" cxnId="{836A03A0-58EF-4A51-8B58-951A0EA3BA9F}">
      <dgm:prSet/>
      <dgm:spPr/>
      <dgm:t>
        <a:bodyPr/>
        <a:lstStyle/>
        <a:p>
          <a:endParaRPr lang="en-US"/>
        </a:p>
      </dgm:t>
    </dgm:pt>
    <dgm:pt modelId="{18EABFEE-08C3-4141-9BFD-DDE16E1C498C}">
      <dgm:prSet/>
      <dgm:spPr/>
      <dgm:t>
        <a:bodyPr/>
        <a:lstStyle/>
        <a:p>
          <a:r>
            <a:rPr lang="en-US" b="1" i="1"/>
            <a:t>188- Salmaan al-Faarisee ( PBUH )</a:t>
          </a:r>
          <a:r>
            <a:rPr lang="ar-SA" b="1" i="1"/>
            <a:t>سَلْمَان ٱلْفَارِسِيّ</a:t>
          </a:r>
          <a:endParaRPr lang="en-US"/>
        </a:p>
      </dgm:t>
    </dgm:pt>
    <dgm:pt modelId="{68903692-21CD-41B0-82E5-84A9EFE832C6}" type="parTrans" cxnId="{7505DA43-30F9-4271-B486-1C78F70B4B63}">
      <dgm:prSet/>
      <dgm:spPr/>
      <dgm:t>
        <a:bodyPr/>
        <a:lstStyle/>
        <a:p>
          <a:endParaRPr lang="en-US"/>
        </a:p>
      </dgm:t>
    </dgm:pt>
    <dgm:pt modelId="{5F66F640-0C4A-43FE-B5FC-7CF3D78D6B51}" type="sibTrans" cxnId="{7505DA43-30F9-4271-B486-1C78F70B4B63}">
      <dgm:prSet/>
      <dgm:spPr/>
      <dgm:t>
        <a:bodyPr/>
        <a:lstStyle/>
        <a:p>
          <a:endParaRPr lang="en-US"/>
        </a:p>
      </dgm:t>
    </dgm:pt>
    <dgm:pt modelId="{96D7D4F6-8C5A-4806-B644-4BAAA08C8D95}">
      <dgm:prSet/>
      <dgm:spPr/>
      <dgm:t>
        <a:bodyPr/>
        <a:lstStyle/>
        <a:p>
          <a:r>
            <a:rPr lang="en-US" b="1" i="1"/>
            <a:t>189- prostration of recitation ( tilawa ) </a:t>
          </a:r>
          <a:r>
            <a:rPr lang="ar-SA" b="1" i="1"/>
            <a:t>سجود التلاوة</a:t>
          </a:r>
          <a:endParaRPr lang="en-US"/>
        </a:p>
      </dgm:t>
    </dgm:pt>
    <dgm:pt modelId="{C86DD112-9CF5-4452-ACAC-36049FB9E333}" type="parTrans" cxnId="{BE67D170-565D-4F7E-BD69-C408639AAEBA}">
      <dgm:prSet/>
      <dgm:spPr/>
      <dgm:t>
        <a:bodyPr/>
        <a:lstStyle/>
        <a:p>
          <a:endParaRPr lang="en-US"/>
        </a:p>
      </dgm:t>
    </dgm:pt>
    <dgm:pt modelId="{215AA26F-E80F-43B3-A54B-6299E719463E}" type="sibTrans" cxnId="{BE67D170-565D-4F7E-BD69-C408639AAEBA}">
      <dgm:prSet/>
      <dgm:spPr/>
      <dgm:t>
        <a:bodyPr/>
        <a:lstStyle/>
        <a:p>
          <a:endParaRPr lang="en-US"/>
        </a:p>
      </dgm:t>
    </dgm:pt>
    <dgm:pt modelId="{2F350BC6-F5F6-491A-ABE1-4FED3DD679EA}">
      <dgm:prSet/>
      <dgm:spPr/>
      <dgm:t>
        <a:bodyPr/>
        <a:lstStyle/>
        <a:p>
          <a:r>
            <a:rPr lang="en-US" b="1" i="1"/>
            <a:t>190- Dangerous of - Drinks and Drugs </a:t>
          </a:r>
          <a:r>
            <a:rPr lang="ar-SA" b="1" i="1"/>
            <a:t>المشروبات والمخدرات</a:t>
          </a:r>
          <a:endParaRPr lang="en-US"/>
        </a:p>
      </dgm:t>
    </dgm:pt>
    <dgm:pt modelId="{8B9A2AE7-1FCC-4314-8E97-0E22EFD1A444}" type="parTrans" cxnId="{33DE0D59-838D-40FA-B8F1-8F351D9C9659}">
      <dgm:prSet/>
      <dgm:spPr/>
      <dgm:t>
        <a:bodyPr/>
        <a:lstStyle/>
        <a:p>
          <a:endParaRPr lang="en-US"/>
        </a:p>
      </dgm:t>
    </dgm:pt>
    <dgm:pt modelId="{D27EBF55-B404-433A-8A92-7ED2CE702584}" type="sibTrans" cxnId="{33DE0D59-838D-40FA-B8F1-8F351D9C9659}">
      <dgm:prSet/>
      <dgm:spPr/>
      <dgm:t>
        <a:bodyPr/>
        <a:lstStyle/>
        <a:p>
          <a:endParaRPr lang="en-US"/>
        </a:p>
      </dgm:t>
    </dgm:pt>
    <dgm:pt modelId="{42CEE4D4-7B5C-4C5C-A11B-F22F9A5A8962}" type="pres">
      <dgm:prSet presAssocID="{50539941-03B2-43BF-8DA0-E33AF3513329}" presName="diagram" presStyleCnt="0">
        <dgm:presLayoutVars>
          <dgm:dir/>
          <dgm:resizeHandles val="exact"/>
        </dgm:presLayoutVars>
      </dgm:prSet>
      <dgm:spPr/>
    </dgm:pt>
    <dgm:pt modelId="{CC348E21-5105-402F-931D-19F5D1201E86}" type="pres">
      <dgm:prSet presAssocID="{49B7E9FA-710E-41D0-BF91-85C15F0AED90}" presName="node" presStyleLbl="node1" presStyleIdx="0" presStyleCnt="10">
        <dgm:presLayoutVars>
          <dgm:bulletEnabled val="1"/>
        </dgm:presLayoutVars>
      </dgm:prSet>
      <dgm:spPr/>
    </dgm:pt>
    <dgm:pt modelId="{DAA72942-0EF2-49E2-ADE5-ED5D0F5C3F1E}" type="pres">
      <dgm:prSet presAssocID="{66DBF2B8-50AF-492F-904E-BA0F9D42502E}" presName="sibTrans" presStyleCnt="0"/>
      <dgm:spPr/>
    </dgm:pt>
    <dgm:pt modelId="{21D797D4-D260-4990-987C-6BC9CF270A89}" type="pres">
      <dgm:prSet presAssocID="{9919F1A1-BF12-42C5-A8E8-750DB906BF77}" presName="node" presStyleLbl="node1" presStyleIdx="1" presStyleCnt="10">
        <dgm:presLayoutVars>
          <dgm:bulletEnabled val="1"/>
        </dgm:presLayoutVars>
      </dgm:prSet>
      <dgm:spPr/>
    </dgm:pt>
    <dgm:pt modelId="{1E121C53-FD7F-40C1-BA10-DC5472941B94}" type="pres">
      <dgm:prSet presAssocID="{F7A730D6-4BD2-4E7D-BA3B-B9DE3A3AC32B}" presName="sibTrans" presStyleCnt="0"/>
      <dgm:spPr/>
    </dgm:pt>
    <dgm:pt modelId="{44BA40C1-3987-4141-B64D-1D4574C820AC}" type="pres">
      <dgm:prSet presAssocID="{434C942A-E530-4BC1-9936-CABC5EC83A68}" presName="node" presStyleLbl="node1" presStyleIdx="2" presStyleCnt="10">
        <dgm:presLayoutVars>
          <dgm:bulletEnabled val="1"/>
        </dgm:presLayoutVars>
      </dgm:prSet>
      <dgm:spPr/>
    </dgm:pt>
    <dgm:pt modelId="{87A45541-1D01-4655-8F93-8C9691C991CF}" type="pres">
      <dgm:prSet presAssocID="{35FAE5C8-EDDE-47E2-9B60-44B45E478BDE}" presName="sibTrans" presStyleCnt="0"/>
      <dgm:spPr/>
    </dgm:pt>
    <dgm:pt modelId="{48021746-B71D-4380-96C0-3CA2747D1020}" type="pres">
      <dgm:prSet presAssocID="{474908CD-6722-4C00-9DCB-8D1B8809FF14}" presName="node" presStyleLbl="node1" presStyleIdx="3" presStyleCnt="10">
        <dgm:presLayoutVars>
          <dgm:bulletEnabled val="1"/>
        </dgm:presLayoutVars>
      </dgm:prSet>
      <dgm:spPr/>
    </dgm:pt>
    <dgm:pt modelId="{E72FD68E-1A98-4C1D-B1ED-72B23F9B6A54}" type="pres">
      <dgm:prSet presAssocID="{BA366F30-80DF-474F-BB52-6760FDC24243}" presName="sibTrans" presStyleCnt="0"/>
      <dgm:spPr/>
    </dgm:pt>
    <dgm:pt modelId="{291B24DF-59BE-415C-B6E5-46FB4A0E114E}" type="pres">
      <dgm:prSet presAssocID="{EBE33F85-3336-4DA6-B755-098A8DFB643D}" presName="node" presStyleLbl="node1" presStyleIdx="4" presStyleCnt="10">
        <dgm:presLayoutVars>
          <dgm:bulletEnabled val="1"/>
        </dgm:presLayoutVars>
      </dgm:prSet>
      <dgm:spPr/>
    </dgm:pt>
    <dgm:pt modelId="{BFE7277C-F033-46F6-A3F7-7D0BFDC82280}" type="pres">
      <dgm:prSet presAssocID="{1051DE37-2270-4308-962B-834E466B5F47}" presName="sibTrans" presStyleCnt="0"/>
      <dgm:spPr/>
    </dgm:pt>
    <dgm:pt modelId="{2BD39478-E045-47E4-932C-70EE9DAE2F6A}" type="pres">
      <dgm:prSet presAssocID="{0C5A99E3-D35A-4A80-B59C-1E3CB38DED75}" presName="node" presStyleLbl="node1" presStyleIdx="5" presStyleCnt="10">
        <dgm:presLayoutVars>
          <dgm:bulletEnabled val="1"/>
        </dgm:presLayoutVars>
      </dgm:prSet>
      <dgm:spPr/>
    </dgm:pt>
    <dgm:pt modelId="{379CBD76-6649-4CB7-901B-B3C896CBE4F8}" type="pres">
      <dgm:prSet presAssocID="{CA80BB9D-A64B-4543-8A6C-75460D55E89C}" presName="sibTrans" presStyleCnt="0"/>
      <dgm:spPr/>
    </dgm:pt>
    <dgm:pt modelId="{AF75A663-9235-4655-A903-AE364DE9656F}" type="pres">
      <dgm:prSet presAssocID="{5F3ABC9B-9F99-42AD-BE3F-B826443CC0E4}" presName="node" presStyleLbl="node1" presStyleIdx="6" presStyleCnt="10">
        <dgm:presLayoutVars>
          <dgm:bulletEnabled val="1"/>
        </dgm:presLayoutVars>
      </dgm:prSet>
      <dgm:spPr/>
    </dgm:pt>
    <dgm:pt modelId="{47D74E64-D01E-4606-9F26-531D3D6730E7}" type="pres">
      <dgm:prSet presAssocID="{9324B5D7-43F3-4B4B-BBD7-A367150C05BF}" presName="sibTrans" presStyleCnt="0"/>
      <dgm:spPr/>
    </dgm:pt>
    <dgm:pt modelId="{B16897EA-1FB9-4FBF-BB06-52AC64F810B2}" type="pres">
      <dgm:prSet presAssocID="{18EABFEE-08C3-4141-9BFD-DDE16E1C498C}" presName="node" presStyleLbl="node1" presStyleIdx="7" presStyleCnt="10">
        <dgm:presLayoutVars>
          <dgm:bulletEnabled val="1"/>
        </dgm:presLayoutVars>
      </dgm:prSet>
      <dgm:spPr/>
    </dgm:pt>
    <dgm:pt modelId="{9D95B11A-4A5E-4A4A-A20F-7A2831377F07}" type="pres">
      <dgm:prSet presAssocID="{5F66F640-0C4A-43FE-B5FC-7CF3D78D6B51}" presName="sibTrans" presStyleCnt="0"/>
      <dgm:spPr/>
    </dgm:pt>
    <dgm:pt modelId="{F63A4FED-911B-4ADF-AEA6-F69F35409429}" type="pres">
      <dgm:prSet presAssocID="{96D7D4F6-8C5A-4806-B644-4BAAA08C8D95}" presName="node" presStyleLbl="node1" presStyleIdx="8" presStyleCnt="10">
        <dgm:presLayoutVars>
          <dgm:bulletEnabled val="1"/>
        </dgm:presLayoutVars>
      </dgm:prSet>
      <dgm:spPr/>
    </dgm:pt>
    <dgm:pt modelId="{6D3BF63C-BA33-47D8-B136-2CD23F520062}" type="pres">
      <dgm:prSet presAssocID="{215AA26F-E80F-43B3-A54B-6299E719463E}" presName="sibTrans" presStyleCnt="0"/>
      <dgm:spPr/>
    </dgm:pt>
    <dgm:pt modelId="{1134029A-C602-44E3-88A1-D840DDAB1D1A}" type="pres">
      <dgm:prSet presAssocID="{2F350BC6-F5F6-491A-ABE1-4FED3DD679EA}" presName="node" presStyleLbl="node1" presStyleIdx="9" presStyleCnt="10">
        <dgm:presLayoutVars>
          <dgm:bulletEnabled val="1"/>
        </dgm:presLayoutVars>
      </dgm:prSet>
      <dgm:spPr/>
    </dgm:pt>
  </dgm:ptLst>
  <dgm:cxnLst>
    <dgm:cxn modelId="{912F6100-5487-483B-BC69-BE9F5A7ABB86}" type="presOf" srcId="{2F350BC6-F5F6-491A-ABE1-4FED3DD679EA}" destId="{1134029A-C602-44E3-88A1-D840DDAB1D1A}" srcOrd="0" destOrd="0" presId="urn:microsoft.com/office/officeart/2005/8/layout/default"/>
    <dgm:cxn modelId="{F5D55438-EEDF-457D-96F4-A7D67E8CAF75}" type="presOf" srcId="{50539941-03B2-43BF-8DA0-E33AF3513329}" destId="{42CEE4D4-7B5C-4C5C-A11B-F22F9A5A8962}" srcOrd="0" destOrd="0" presId="urn:microsoft.com/office/officeart/2005/8/layout/default"/>
    <dgm:cxn modelId="{D6A3D161-2FBA-491F-ADD9-735284AA12B1}" type="presOf" srcId="{0C5A99E3-D35A-4A80-B59C-1E3CB38DED75}" destId="{2BD39478-E045-47E4-932C-70EE9DAE2F6A}" srcOrd="0" destOrd="0" presId="urn:microsoft.com/office/officeart/2005/8/layout/default"/>
    <dgm:cxn modelId="{B1672662-5CCC-4164-AEBB-059FA91132FF}" srcId="{50539941-03B2-43BF-8DA0-E33AF3513329}" destId="{474908CD-6722-4C00-9DCB-8D1B8809FF14}" srcOrd="3" destOrd="0" parTransId="{10BCC2DD-824F-474A-A388-8E75C38BE28C}" sibTransId="{BA366F30-80DF-474F-BB52-6760FDC24243}"/>
    <dgm:cxn modelId="{7505DA43-30F9-4271-B486-1C78F70B4B63}" srcId="{50539941-03B2-43BF-8DA0-E33AF3513329}" destId="{18EABFEE-08C3-4141-9BFD-DDE16E1C498C}" srcOrd="7" destOrd="0" parTransId="{68903692-21CD-41B0-82E5-84A9EFE832C6}" sibTransId="{5F66F640-0C4A-43FE-B5FC-7CF3D78D6B51}"/>
    <dgm:cxn modelId="{57789449-1E71-4FE7-A39C-A1B89699448E}" type="presOf" srcId="{474908CD-6722-4C00-9DCB-8D1B8809FF14}" destId="{48021746-B71D-4380-96C0-3CA2747D1020}" srcOrd="0" destOrd="0" presId="urn:microsoft.com/office/officeart/2005/8/layout/default"/>
    <dgm:cxn modelId="{88250D6F-6E4E-40FD-AA22-7CB3EB14D92D}" srcId="{50539941-03B2-43BF-8DA0-E33AF3513329}" destId="{434C942A-E530-4BC1-9936-CABC5EC83A68}" srcOrd="2" destOrd="0" parTransId="{1B647AF2-1B96-45AF-A8DA-E43C3DBBCBF1}" sibTransId="{35FAE5C8-EDDE-47E2-9B60-44B45E478BDE}"/>
    <dgm:cxn modelId="{E5494F70-FA39-4CCD-A5C2-4F6C58C9DDF7}" srcId="{50539941-03B2-43BF-8DA0-E33AF3513329}" destId="{9919F1A1-BF12-42C5-A8E8-750DB906BF77}" srcOrd="1" destOrd="0" parTransId="{00D8287C-0519-436F-8291-0FCE609DB238}" sibTransId="{F7A730D6-4BD2-4E7D-BA3B-B9DE3A3AC32B}"/>
    <dgm:cxn modelId="{BE67D170-565D-4F7E-BD69-C408639AAEBA}" srcId="{50539941-03B2-43BF-8DA0-E33AF3513329}" destId="{96D7D4F6-8C5A-4806-B644-4BAAA08C8D95}" srcOrd="8" destOrd="0" parTransId="{C86DD112-9CF5-4452-ACAC-36049FB9E333}" sibTransId="{215AA26F-E80F-43B3-A54B-6299E719463E}"/>
    <dgm:cxn modelId="{06B3BC71-CAB0-42A3-90CC-69130088212E}" srcId="{50539941-03B2-43BF-8DA0-E33AF3513329}" destId="{49B7E9FA-710E-41D0-BF91-85C15F0AED90}" srcOrd="0" destOrd="0" parTransId="{46138E18-4B2C-4441-9698-7244AF5979EF}" sibTransId="{66DBF2B8-50AF-492F-904E-BA0F9D42502E}"/>
    <dgm:cxn modelId="{4F331455-AF9C-466C-A69D-2FDAC4273391}" type="presOf" srcId="{EBE33F85-3336-4DA6-B755-098A8DFB643D}" destId="{291B24DF-59BE-415C-B6E5-46FB4A0E114E}" srcOrd="0" destOrd="0" presId="urn:microsoft.com/office/officeart/2005/8/layout/default"/>
    <dgm:cxn modelId="{148EB876-B904-4F87-A3F7-22A826848F23}" type="presOf" srcId="{18EABFEE-08C3-4141-9BFD-DDE16E1C498C}" destId="{B16897EA-1FB9-4FBF-BB06-52AC64F810B2}" srcOrd="0" destOrd="0" presId="urn:microsoft.com/office/officeart/2005/8/layout/default"/>
    <dgm:cxn modelId="{33DE0D59-838D-40FA-B8F1-8F351D9C9659}" srcId="{50539941-03B2-43BF-8DA0-E33AF3513329}" destId="{2F350BC6-F5F6-491A-ABE1-4FED3DD679EA}" srcOrd="9" destOrd="0" parTransId="{8B9A2AE7-1FCC-4314-8E97-0E22EFD1A444}" sibTransId="{D27EBF55-B404-433A-8A92-7ED2CE702584}"/>
    <dgm:cxn modelId="{8871D99B-B83B-4EC3-95E6-65EA8D89FA0C}" type="presOf" srcId="{434C942A-E530-4BC1-9936-CABC5EC83A68}" destId="{44BA40C1-3987-4141-B64D-1D4574C820AC}" srcOrd="0" destOrd="0" presId="urn:microsoft.com/office/officeart/2005/8/layout/default"/>
    <dgm:cxn modelId="{836A03A0-58EF-4A51-8B58-951A0EA3BA9F}" srcId="{50539941-03B2-43BF-8DA0-E33AF3513329}" destId="{5F3ABC9B-9F99-42AD-BE3F-B826443CC0E4}" srcOrd="6" destOrd="0" parTransId="{FFC6D2EB-C331-40DB-8A4E-71C0653E8C65}" sibTransId="{9324B5D7-43F3-4B4B-BBD7-A367150C05BF}"/>
    <dgm:cxn modelId="{613B7FA1-11BF-404F-9F61-4680F4951166}" srcId="{50539941-03B2-43BF-8DA0-E33AF3513329}" destId="{0C5A99E3-D35A-4A80-B59C-1E3CB38DED75}" srcOrd="5" destOrd="0" parTransId="{FB9291DD-7406-4E9C-AE9D-473012DD57CA}" sibTransId="{CA80BB9D-A64B-4543-8A6C-75460D55E89C}"/>
    <dgm:cxn modelId="{E01F82A5-F291-4EC1-9580-15FDA176F1A1}" type="presOf" srcId="{5F3ABC9B-9F99-42AD-BE3F-B826443CC0E4}" destId="{AF75A663-9235-4655-A903-AE364DE9656F}" srcOrd="0" destOrd="0" presId="urn:microsoft.com/office/officeart/2005/8/layout/default"/>
    <dgm:cxn modelId="{3022BDC3-8F79-4D51-B178-7B361A65F57F}" type="presOf" srcId="{49B7E9FA-710E-41D0-BF91-85C15F0AED90}" destId="{CC348E21-5105-402F-931D-19F5D1201E86}" srcOrd="0" destOrd="0" presId="urn:microsoft.com/office/officeart/2005/8/layout/default"/>
    <dgm:cxn modelId="{A15244C8-2955-4240-8EC7-F217C5EAA8F3}" srcId="{50539941-03B2-43BF-8DA0-E33AF3513329}" destId="{EBE33F85-3336-4DA6-B755-098A8DFB643D}" srcOrd="4" destOrd="0" parTransId="{72137D16-182D-4FC8-8436-B97A69591776}" sibTransId="{1051DE37-2270-4308-962B-834E466B5F47}"/>
    <dgm:cxn modelId="{74AD55CA-0128-4DBD-8C9A-65D9B388FCCB}" type="presOf" srcId="{9919F1A1-BF12-42C5-A8E8-750DB906BF77}" destId="{21D797D4-D260-4990-987C-6BC9CF270A89}" srcOrd="0" destOrd="0" presId="urn:microsoft.com/office/officeart/2005/8/layout/default"/>
    <dgm:cxn modelId="{2E7C8BFE-D5A9-4E2E-9D3C-9C8015450126}" type="presOf" srcId="{96D7D4F6-8C5A-4806-B644-4BAAA08C8D95}" destId="{F63A4FED-911B-4ADF-AEA6-F69F35409429}" srcOrd="0" destOrd="0" presId="urn:microsoft.com/office/officeart/2005/8/layout/default"/>
    <dgm:cxn modelId="{4CB49533-8EEA-4162-B72C-BF8D1983A1CE}" type="presParOf" srcId="{42CEE4D4-7B5C-4C5C-A11B-F22F9A5A8962}" destId="{CC348E21-5105-402F-931D-19F5D1201E86}" srcOrd="0" destOrd="0" presId="urn:microsoft.com/office/officeart/2005/8/layout/default"/>
    <dgm:cxn modelId="{84A1C962-4025-4F42-9B5E-09B9A2D2C8D5}" type="presParOf" srcId="{42CEE4D4-7B5C-4C5C-A11B-F22F9A5A8962}" destId="{DAA72942-0EF2-49E2-ADE5-ED5D0F5C3F1E}" srcOrd="1" destOrd="0" presId="urn:microsoft.com/office/officeart/2005/8/layout/default"/>
    <dgm:cxn modelId="{0F1EBD69-C9B6-4B6E-88EE-674C22C21B95}" type="presParOf" srcId="{42CEE4D4-7B5C-4C5C-A11B-F22F9A5A8962}" destId="{21D797D4-D260-4990-987C-6BC9CF270A89}" srcOrd="2" destOrd="0" presId="urn:microsoft.com/office/officeart/2005/8/layout/default"/>
    <dgm:cxn modelId="{D6A63608-C33C-445F-98AC-F9F54A4783DA}" type="presParOf" srcId="{42CEE4D4-7B5C-4C5C-A11B-F22F9A5A8962}" destId="{1E121C53-FD7F-40C1-BA10-DC5472941B94}" srcOrd="3" destOrd="0" presId="urn:microsoft.com/office/officeart/2005/8/layout/default"/>
    <dgm:cxn modelId="{0BD16F90-6BFC-4AE2-9F16-EC6CC3E0C77B}" type="presParOf" srcId="{42CEE4D4-7B5C-4C5C-A11B-F22F9A5A8962}" destId="{44BA40C1-3987-4141-B64D-1D4574C820AC}" srcOrd="4" destOrd="0" presId="urn:microsoft.com/office/officeart/2005/8/layout/default"/>
    <dgm:cxn modelId="{53C54F2C-F287-4712-9DCD-41E927D0F945}" type="presParOf" srcId="{42CEE4D4-7B5C-4C5C-A11B-F22F9A5A8962}" destId="{87A45541-1D01-4655-8F93-8C9691C991CF}" srcOrd="5" destOrd="0" presId="urn:microsoft.com/office/officeart/2005/8/layout/default"/>
    <dgm:cxn modelId="{A38BCB4E-1D85-4264-B9CF-A34F9609F8CF}" type="presParOf" srcId="{42CEE4D4-7B5C-4C5C-A11B-F22F9A5A8962}" destId="{48021746-B71D-4380-96C0-3CA2747D1020}" srcOrd="6" destOrd="0" presId="urn:microsoft.com/office/officeart/2005/8/layout/default"/>
    <dgm:cxn modelId="{7C8A4A9D-10B2-4682-B303-BB9BF838D008}" type="presParOf" srcId="{42CEE4D4-7B5C-4C5C-A11B-F22F9A5A8962}" destId="{E72FD68E-1A98-4C1D-B1ED-72B23F9B6A54}" srcOrd="7" destOrd="0" presId="urn:microsoft.com/office/officeart/2005/8/layout/default"/>
    <dgm:cxn modelId="{A622E089-E1AF-4B4E-8D40-240FA356BDE5}" type="presParOf" srcId="{42CEE4D4-7B5C-4C5C-A11B-F22F9A5A8962}" destId="{291B24DF-59BE-415C-B6E5-46FB4A0E114E}" srcOrd="8" destOrd="0" presId="urn:microsoft.com/office/officeart/2005/8/layout/default"/>
    <dgm:cxn modelId="{71105D90-288D-4678-B379-1C4CC44560F2}" type="presParOf" srcId="{42CEE4D4-7B5C-4C5C-A11B-F22F9A5A8962}" destId="{BFE7277C-F033-46F6-A3F7-7D0BFDC82280}" srcOrd="9" destOrd="0" presId="urn:microsoft.com/office/officeart/2005/8/layout/default"/>
    <dgm:cxn modelId="{28319D33-4F27-40B3-B108-E498DE335ECE}" type="presParOf" srcId="{42CEE4D4-7B5C-4C5C-A11B-F22F9A5A8962}" destId="{2BD39478-E045-47E4-932C-70EE9DAE2F6A}" srcOrd="10" destOrd="0" presId="urn:microsoft.com/office/officeart/2005/8/layout/default"/>
    <dgm:cxn modelId="{E8B99BAE-5D5F-461C-AD93-F217914B40DF}" type="presParOf" srcId="{42CEE4D4-7B5C-4C5C-A11B-F22F9A5A8962}" destId="{379CBD76-6649-4CB7-901B-B3C896CBE4F8}" srcOrd="11" destOrd="0" presId="urn:microsoft.com/office/officeart/2005/8/layout/default"/>
    <dgm:cxn modelId="{38CC8D97-1727-4F36-81D7-38435F9274F4}" type="presParOf" srcId="{42CEE4D4-7B5C-4C5C-A11B-F22F9A5A8962}" destId="{AF75A663-9235-4655-A903-AE364DE9656F}" srcOrd="12" destOrd="0" presId="urn:microsoft.com/office/officeart/2005/8/layout/default"/>
    <dgm:cxn modelId="{A48A4F8E-5D51-4E47-ACA5-1206E7E9E85A}" type="presParOf" srcId="{42CEE4D4-7B5C-4C5C-A11B-F22F9A5A8962}" destId="{47D74E64-D01E-4606-9F26-531D3D6730E7}" srcOrd="13" destOrd="0" presId="urn:microsoft.com/office/officeart/2005/8/layout/default"/>
    <dgm:cxn modelId="{E120B199-D1D0-46AC-A597-D9D1C8BB469D}" type="presParOf" srcId="{42CEE4D4-7B5C-4C5C-A11B-F22F9A5A8962}" destId="{B16897EA-1FB9-4FBF-BB06-52AC64F810B2}" srcOrd="14" destOrd="0" presId="urn:microsoft.com/office/officeart/2005/8/layout/default"/>
    <dgm:cxn modelId="{BEE5CD0C-21E0-4B6C-850D-C5D648A4FD84}" type="presParOf" srcId="{42CEE4D4-7B5C-4C5C-A11B-F22F9A5A8962}" destId="{9D95B11A-4A5E-4A4A-A20F-7A2831377F07}" srcOrd="15" destOrd="0" presId="urn:microsoft.com/office/officeart/2005/8/layout/default"/>
    <dgm:cxn modelId="{791BA723-A9B6-4023-B2C3-2D1D3378322D}" type="presParOf" srcId="{42CEE4D4-7B5C-4C5C-A11B-F22F9A5A8962}" destId="{F63A4FED-911B-4ADF-AEA6-F69F35409429}" srcOrd="16" destOrd="0" presId="urn:microsoft.com/office/officeart/2005/8/layout/default"/>
    <dgm:cxn modelId="{13487972-6577-4DE4-B0C4-CCBD3C45208A}" type="presParOf" srcId="{42CEE4D4-7B5C-4C5C-A11B-F22F9A5A8962}" destId="{6D3BF63C-BA33-47D8-B136-2CD23F520062}" srcOrd="17" destOrd="0" presId="urn:microsoft.com/office/officeart/2005/8/layout/default"/>
    <dgm:cxn modelId="{B898C277-014B-4DEA-AC38-332DD8D62CE0}" type="presParOf" srcId="{42CEE4D4-7B5C-4C5C-A11B-F22F9A5A8962}" destId="{1134029A-C602-44E3-88A1-D840DDAB1D1A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19FCB6-0CBF-4ED7-ADEB-1BC493D3DED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835954D-EBE8-48F6-9649-1CB198D02BFD}">
      <dgm:prSet/>
      <dgm:spPr/>
      <dgm:t>
        <a:bodyPr/>
        <a:lstStyle/>
        <a:p>
          <a:r>
            <a:rPr lang="en-US" b="1" i="1"/>
            <a:t>15-Adhan </a:t>
          </a:r>
          <a:r>
            <a:rPr lang="ar-SA" b="1" i="1"/>
            <a:t>أَذَان</a:t>
          </a:r>
          <a:endParaRPr lang="en-US"/>
        </a:p>
      </dgm:t>
    </dgm:pt>
    <dgm:pt modelId="{2A0913D9-CF54-4263-8673-0E662A468AFE}" type="parTrans" cxnId="{E23BC90C-87BF-4C80-8A64-0340EEF264C7}">
      <dgm:prSet/>
      <dgm:spPr/>
      <dgm:t>
        <a:bodyPr/>
        <a:lstStyle/>
        <a:p>
          <a:endParaRPr lang="en-US"/>
        </a:p>
      </dgm:t>
    </dgm:pt>
    <dgm:pt modelId="{12F188C7-9E9F-449B-8459-A7771B999B76}" type="sibTrans" cxnId="{E23BC90C-87BF-4C80-8A64-0340EEF264C7}">
      <dgm:prSet/>
      <dgm:spPr/>
      <dgm:t>
        <a:bodyPr/>
        <a:lstStyle/>
        <a:p>
          <a:endParaRPr lang="en-US"/>
        </a:p>
      </dgm:t>
    </dgm:pt>
    <dgm:pt modelId="{CA4E0DB7-4E05-4481-82F7-F6FE57C81E89}">
      <dgm:prSet/>
      <dgm:spPr/>
      <dgm:t>
        <a:bodyPr/>
        <a:lstStyle/>
        <a:p>
          <a:r>
            <a:rPr lang="en-US" b="1" i="1"/>
            <a:t>15- Prophet Muhammad ( </a:t>
          </a:r>
          <a:r>
            <a:rPr lang="ar-SA" b="1" i="1"/>
            <a:t>صَلَّىٰ ٱللَّٰهُ عَلَيْهِ وَسَلَّمَ </a:t>
          </a:r>
          <a:r>
            <a:rPr lang="en-US" b="1" i="1"/>
            <a:t>)</a:t>
          </a:r>
          <a:endParaRPr lang="en-US"/>
        </a:p>
      </dgm:t>
    </dgm:pt>
    <dgm:pt modelId="{BECAE9AA-2D59-4C57-8BDA-46C47885D404}" type="parTrans" cxnId="{EA5359BB-87B8-4DFA-9C2E-7A143D34C084}">
      <dgm:prSet/>
      <dgm:spPr/>
      <dgm:t>
        <a:bodyPr/>
        <a:lstStyle/>
        <a:p>
          <a:endParaRPr lang="en-US"/>
        </a:p>
      </dgm:t>
    </dgm:pt>
    <dgm:pt modelId="{EE2DBC18-426C-4C83-8622-CC45AB2F5BCA}" type="sibTrans" cxnId="{EA5359BB-87B8-4DFA-9C2E-7A143D34C084}">
      <dgm:prSet/>
      <dgm:spPr/>
      <dgm:t>
        <a:bodyPr/>
        <a:lstStyle/>
        <a:p>
          <a:endParaRPr lang="en-US"/>
        </a:p>
      </dgm:t>
    </dgm:pt>
    <dgm:pt modelId="{D04CD6A8-3F3A-4206-A148-8D841BC122C5}">
      <dgm:prSet/>
      <dgm:spPr/>
      <dgm:t>
        <a:bodyPr/>
        <a:lstStyle/>
        <a:p>
          <a:r>
            <a:rPr lang="en-US" b="1" i="1"/>
            <a:t>Year of Elephant </a:t>
          </a:r>
          <a:r>
            <a:rPr lang="ar-SA" b="1" i="1"/>
            <a:t>عام الفيل</a:t>
          </a:r>
          <a:endParaRPr lang="en-US"/>
        </a:p>
      </dgm:t>
    </dgm:pt>
    <dgm:pt modelId="{BCD650CE-7AFC-49D1-AD7E-20DDB934E8BA}" type="parTrans" cxnId="{0A62FEDC-EE5C-4145-86BE-11D3BCEBDE6F}">
      <dgm:prSet/>
      <dgm:spPr/>
      <dgm:t>
        <a:bodyPr/>
        <a:lstStyle/>
        <a:p>
          <a:endParaRPr lang="en-US"/>
        </a:p>
      </dgm:t>
    </dgm:pt>
    <dgm:pt modelId="{0511C77B-4D50-4E57-8D67-303A4505430D}" type="sibTrans" cxnId="{0A62FEDC-EE5C-4145-86BE-11D3BCEBDE6F}">
      <dgm:prSet/>
      <dgm:spPr/>
      <dgm:t>
        <a:bodyPr/>
        <a:lstStyle/>
        <a:p>
          <a:endParaRPr lang="en-US"/>
        </a:p>
      </dgm:t>
    </dgm:pt>
    <dgm:pt modelId="{8E8326F5-EFA0-4103-8D35-E8DB04CA3E3E}">
      <dgm:prSet/>
      <dgm:spPr/>
      <dgm:t>
        <a:bodyPr/>
        <a:lstStyle/>
        <a:p>
          <a:r>
            <a:rPr lang="en-US" b="1" i="1"/>
            <a:t>16- Family of Prophet Muhammad ( </a:t>
          </a:r>
          <a:r>
            <a:rPr lang="ar-SA" b="1" i="1"/>
            <a:t>صَلَّىٰ ٱللَّٰهُ عَلَيْهِ وَسَلَّمَ</a:t>
          </a:r>
          <a:r>
            <a:rPr lang="en-US" b="1" i="1"/>
            <a:t>)</a:t>
          </a:r>
          <a:endParaRPr lang="en-US"/>
        </a:p>
      </dgm:t>
    </dgm:pt>
    <dgm:pt modelId="{A5EE1304-FDC8-43FE-B8D7-BC2545629027}" type="parTrans" cxnId="{4AB8CC1A-01C1-43C9-8BCB-DBF26297C5BF}">
      <dgm:prSet/>
      <dgm:spPr/>
      <dgm:t>
        <a:bodyPr/>
        <a:lstStyle/>
        <a:p>
          <a:endParaRPr lang="en-US"/>
        </a:p>
      </dgm:t>
    </dgm:pt>
    <dgm:pt modelId="{A635353D-E35D-4165-9040-DE4A5398AF2C}" type="sibTrans" cxnId="{4AB8CC1A-01C1-43C9-8BCB-DBF26297C5BF}">
      <dgm:prSet/>
      <dgm:spPr/>
      <dgm:t>
        <a:bodyPr/>
        <a:lstStyle/>
        <a:p>
          <a:endParaRPr lang="en-US"/>
        </a:p>
      </dgm:t>
    </dgm:pt>
    <dgm:pt modelId="{EE8C3908-B36E-400C-803B-D6CBBBCE3D51}">
      <dgm:prSet/>
      <dgm:spPr/>
      <dgm:t>
        <a:bodyPr/>
        <a:lstStyle/>
        <a:p>
          <a:r>
            <a:rPr lang="en-US" b="1" i="1"/>
            <a:t>Mother of Prophet Muhammad ( </a:t>
          </a:r>
          <a:r>
            <a:rPr lang="ar-SA" b="1" i="1"/>
            <a:t>صَلَّىٰ ٱللَّٰهُ عَلَيْهِ وَسَلَّمَ</a:t>
          </a:r>
          <a:r>
            <a:rPr lang="en-US" b="1" i="1"/>
            <a:t>)</a:t>
          </a:r>
          <a:endParaRPr lang="en-US"/>
        </a:p>
      </dgm:t>
    </dgm:pt>
    <dgm:pt modelId="{2EAFBFA2-C8E6-400C-946C-1460DAE5D415}" type="parTrans" cxnId="{DB046273-1B82-422C-A3B2-20492A6C93F2}">
      <dgm:prSet/>
      <dgm:spPr/>
      <dgm:t>
        <a:bodyPr/>
        <a:lstStyle/>
        <a:p>
          <a:endParaRPr lang="en-US"/>
        </a:p>
      </dgm:t>
    </dgm:pt>
    <dgm:pt modelId="{556CAD0A-2E70-4620-A53D-8A5E0B9CD51A}" type="sibTrans" cxnId="{DB046273-1B82-422C-A3B2-20492A6C93F2}">
      <dgm:prSet/>
      <dgm:spPr/>
      <dgm:t>
        <a:bodyPr/>
        <a:lstStyle/>
        <a:p>
          <a:endParaRPr lang="en-US"/>
        </a:p>
      </dgm:t>
    </dgm:pt>
    <dgm:pt modelId="{F1DEB618-6F67-466E-B9DA-B06DF204C872}">
      <dgm:prSet/>
      <dgm:spPr/>
      <dgm:t>
        <a:bodyPr/>
        <a:lstStyle/>
        <a:p>
          <a:r>
            <a:rPr lang="en-US" b="1" i="1"/>
            <a:t>17- KINDNESS OF PROPHET MOHAMMAD ( </a:t>
          </a:r>
          <a:r>
            <a:rPr lang="ar-SA" b="1" i="1"/>
            <a:t>صَلَّىٰ ٱللَّٰهُ عَلَيْهِ وَسَلَّمَ</a:t>
          </a:r>
          <a:r>
            <a:rPr lang="en-US" b="1" i="1"/>
            <a:t>)</a:t>
          </a:r>
          <a:endParaRPr lang="en-US"/>
        </a:p>
      </dgm:t>
    </dgm:pt>
    <dgm:pt modelId="{E306DFC1-852D-411E-8351-65B1EAC7C5B0}" type="parTrans" cxnId="{D046F4E9-1139-4F0A-92B2-D835F81EDB36}">
      <dgm:prSet/>
      <dgm:spPr/>
      <dgm:t>
        <a:bodyPr/>
        <a:lstStyle/>
        <a:p>
          <a:endParaRPr lang="en-US"/>
        </a:p>
      </dgm:t>
    </dgm:pt>
    <dgm:pt modelId="{9698FE53-CB48-48CE-A030-B022C4289716}" type="sibTrans" cxnId="{D046F4E9-1139-4F0A-92B2-D835F81EDB36}">
      <dgm:prSet/>
      <dgm:spPr/>
      <dgm:t>
        <a:bodyPr/>
        <a:lstStyle/>
        <a:p>
          <a:endParaRPr lang="en-US"/>
        </a:p>
      </dgm:t>
    </dgm:pt>
    <dgm:pt modelId="{6C715157-78DD-4D54-9FEF-DA506BE94DFB}">
      <dgm:prSet/>
      <dgm:spPr/>
      <dgm:t>
        <a:bodyPr/>
        <a:lstStyle/>
        <a:p>
          <a:r>
            <a:rPr lang="en-US" b="1" i="1"/>
            <a:t>Prophet Muhammad ( </a:t>
          </a:r>
          <a:r>
            <a:rPr lang="ar-SA" b="1" i="1"/>
            <a:t>صَلَّىٰ ٱللَّٰهُ عَلَيْهِ وَسَلَّمَ </a:t>
          </a:r>
          <a:r>
            <a:rPr lang="en-US" b="1" i="1"/>
            <a:t>) Compassion</a:t>
          </a:r>
          <a:endParaRPr lang="en-US"/>
        </a:p>
      </dgm:t>
    </dgm:pt>
    <dgm:pt modelId="{999753E0-3C2E-41C2-9E19-30F3F2920BEA}" type="parTrans" cxnId="{97AB362A-E1A8-4220-ADDB-C362827A9517}">
      <dgm:prSet/>
      <dgm:spPr/>
      <dgm:t>
        <a:bodyPr/>
        <a:lstStyle/>
        <a:p>
          <a:endParaRPr lang="en-US"/>
        </a:p>
      </dgm:t>
    </dgm:pt>
    <dgm:pt modelId="{0495CF6D-537E-4F92-B08A-A133B80F6700}" type="sibTrans" cxnId="{97AB362A-E1A8-4220-ADDB-C362827A9517}">
      <dgm:prSet/>
      <dgm:spPr/>
      <dgm:t>
        <a:bodyPr/>
        <a:lstStyle/>
        <a:p>
          <a:endParaRPr lang="en-US"/>
        </a:p>
      </dgm:t>
    </dgm:pt>
    <dgm:pt modelId="{EB801656-E015-48C3-8FF9-5505D3442FB0}">
      <dgm:prSet/>
      <dgm:spPr/>
      <dgm:t>
        <a:bodyPr/>
        <a:lstStyle/>
        <a:p>
          <a:r>
            <a:rPr lang="en-US" b="1" i="1"/>
            <a:t>18- Du'aa ( </a:t>
          </a:r>
          <a:r>
            <a:rPr lang="ar-SA" b="1" i="1"/>
            <a:t>دعاء </a:t>
          </a:r>
          <a:r>
            <a:rPr lang="en-US" b="1" i="1"/>
            <a:t>)</a:t>
          </a:r>
          <a:endParaRPr lang="en-US"/>
        </a:p>
      </dgm:t>
    </dgm:pt>
    <dgm:pt modelId="{7AC89BDC-7301-4092-82C2-4BB4BBA88A93}" type="parTrans" cxnId="{991DD0ED-B702-4944-8BC0-5DB535507302}">
      <dgm:prSet/>
      <dgm:spPr/>
      <dgm:t>
        <a:bodyPr/>
        <a:lstStyle/>
        <a:p>
          <a:endParaRPr lang="en-US"/>
        </a:p>
      </dgm:t>
    </dgm:pt>
    <dgm:pt modelId="{FB1B98F3-D452-462B-BC65-43FAE5E9AB32}" type="sibTrans" cxnId="{991DD0ED-B702-4944-8BC0-5DB535507302}">
      <dgm:prSet/>
      <dgm:spPr/>
      <dgm:t>
        <a:bodyPr/>
        <a:lstStyle/>
        <a:p>
          <a:endParaRPr lang="en-US"/>
        </a:p>
      </dgm:t>
    </dgm:pt>
    <dgm:pt modelId="{F75CE37D-3A78-4503-98FB-9A5660DC8350}">
      <dgm:prSet/>
      <dgm:spPr/>
      <dgm:t>
        <a:bodyPr/>
        <a:lstStyle/>
        <a:p>
          <a:r>
            <a:rPr lang="en-US" b="1" i="1"/>
            <a:t>19-Right hand </a:t>
          </a:r>
          <a:r>
            <a:rPr lang="ar-SA" b="1" i="1"/>
            <a:t>اليد اليمن</a:t>
          </a:r>
          <a:endParaRPr lang="en-US"/>
        </a:p>
      </dgm:t>
    </dgm:pt>
    <dgm:pt modelId="{EBB03AAC-2F56-4054-8DE1-8B0CB03B8891}" type="parTrans" cxnId="{999979C6-775A-495F-A744-86BB1F71AA4F}">
      <dgm:prSet/>
      <dgm:spPr/>
      <dgm:t>
        <a:bodyPr/>
        <a:lstStyle/>
        <a:p>
          <a:endParaRPr lang="en-US"/>
        </a:p>
      </dgm:t>
    </dgm:pt>
    <dgm:pt modelId="{6BE71E13-447F-4E27-AB51-9567F4F06440}" type="sibTrans" cxnId="{999979C6-775A-495F-A744-86BB1F71AA4F}">
      <dgm:prSet/>
      <dgm:spPr/>
      <dgm:t>
        <a:bodyPr/>
        <a:lstStyle/>
        <a:p>
          <a:endParaRPr lang="en-US"/>
        </a:p>
      </dgm:t>
    </dgm:pt>
    <dgm:pt modelId="{E488625C-B61C-43C0-9DC0-268C71C51B25}">
      <dgm:prSet/>
      <dgm:spPr/>
      <dgm:t>
        <a:bodyPr/>
        <a:lstStyle/>
        <a:p>
          <a:r>
            <a:rPr lang="en-US" b="1" i="1"/>
            <a:t>20- Istinjaa ( </a:t>
          </a:r>
          <a:r>
            <a:rPr lang="ar-SA" b="1" i="1"/>
            <a:t>استنجاء </a:t>
          </a:r>
          <a:r>
            <a:rPr lang="en-US" b="1" i="1"/>
            <a:t>)</a:t>
          </a:r>
          <a:endParaRPr lang="en-US"/>
        </a:p>
      </dgm:t>
    </dgm:pt>
    <dgm:pt modelId="{6B7C6B82-3960-4EBA-B5FE-448A2ED1B18A}" type="parTrans" cxnId="{32C89702-22E1-43A3-89A5-9DF1194DA67A}">
      <dgm:prSet/>
      <dgm:spPr/>
      <dgm:t>
        <a:bodyPr/>
        <a:lstStyle/>
        <a:p>
          <a:endParaRPr lang="en-US"/>
        </a:p>
      </dgm:t>
    </dgm:pt>
    <dgm:pt modelId="{CF9BD246-89D3-47DE-9E6B-4707BA569940}" type="sibTrans" cxnId="{32C89702-22E1-43A3-89A5-9DF1194DA67A}">
      <dgm:prSet/>
      <dgm:spPr/>
      <dgm:t>
        <a:bodyPr/>
        <a:lstStyle/>
        <a:p>
          <a:endParaRPr lang="en-US"/>
        </a:p>
      </dgm:t>
    </dgm:pt>
    <dgm:pt modelId="{022B75D5-D975-4657-9732-3D00E06C3110}">
      <dgm:prSet/>
      <dgm:spPr/>
      <dgm:t>
        <a:bodyPr/>
        <a:lstStyle/>
        <a:p>
          <a:r>
            <a:rPr lang="en-US" b="1" i="1"/>
            <a:t>22- Muslim Bathroom Etiquette </a:t>
          </a:r>
          <a:r>
            <a:rPr lang="ar-SA" b="1" i="1"/>
            <a:t>قضاء الحاجة</a:t>
          </a:r>
          <a:endParaRPr lang="en-US"/>
        </a:p>
      </dgm:t>
    </dgm:pt>
    <dgm:pt modelId="{CF16DF78-A245-49C3-B836-97236E1795EE}" type="parTrans" cxnId="{E4398D20-F43C-4ADC-86D3-652F4B577AE6}">
      <dgm:prSet/>
      <dgm:spPr/>
      <dgm:t>
        <a:bodyPr/>
        <a:lstStyle/>
        <a:p>
          <a:endParaRPr lang="en-US"/>
        </a:p>
      </dgm:t>
    </dgm:pt>
    <dgm:pt modelId="{E8E6FA5A-6632-4C6D-A72B-F9EF45268A34}" type="sibTrans" cxnId="{E4398D20-F43C-4ADC-86D3-652F4B577AE6}">
      <dgm:prSet/>
      <dgm:spPr/>
      <dgm:t>
        <a:bodyPr/>
        <a:lstStyle/>
        <a:p>
          <a:endParaRPr lang="en-US"/>
        </a:p>
      </dgm:t>
    </dgm:pt>
    <dgm:pt modelId="{612B108D-EBC6-4E1B-A4B6-88AD48A26E6D}">
      <dgm:prSet/>
      <dgm:spPr/>
      <dgm:t>
        <a:bodyPr/>
        <a:lstStyle/>
        <a:p>
          <a:r>
            <a:rPr lang="en-US" b="1" i="1"/>
            <a:t>23-Etiquette of Eating</a:t>
          </a:r>
          <a:endParaRPr lang="en-US"/>
        </a:p>
      </dgm:t>
    </dgm:pt>
    <dgm:pt modelId="{5FC93975-D1B1-4D54-B638-9E6914D5B724}" type="parTrans" cxnId="{871940DF-3431-4C0E-8031-78A3C358AFDF}">
      <dgm:prSet/>
      <dgm:spPr/>
      <dgm:t>
        <a:bodyPr/>
        <a:lstStyle/>
        <a:p>
          <a:endParaRPr lang="en-US"/>
        </a:p>
      </dgm:t>
    </dgm:pt>
    <dgm:pt modelId="{FD1E1F56-0CBD-4296-9469-7DF8113BCBFE}" type="sibTrans" cxnId="{871940DF-3431-4C0E-8031-78A3C358AFDF}">
      <dgm:prSet/>
      <dgm:spPr/>
      <dgm:t>
        <a:bodyPr/>
        <a:lstStyle/>
        <a:p>
          <a:endParaRPr lang="en-US"/>
        </a:p>
      </dgm:t>
    </dgm:pt>
    <dgm:pt modelId="{37BD7082-0D80-4968-B835-6B0DAF4E1C09}">
      <dgm:prSet/>
      <dgm:spPr/>
      <dgm:t>
        <a:bodyPr/>
        <a:lstStyle/>
        <a:p>
          <a:r>
            <a:rPr lang="en-US" b="1" i="1"/>
            <a:t>24- Etiquette of Drinking</a:t>
          </a:r>
          <a:endParaRPr lang="en-US"/>
        </a:p>
      </dgm:t>
    </dgm:pt>
    <dgm:pt modelId="{3F9D591B-0B8D-4069-8864-2F2C15EB7395}" type="parTrans" cxnId="{1F3B76DF-345F-47D4-9413-697140703994}">
      <dgm:prSet/>
      <dgm:spPr/>
      <dgm:t>
        <a:bodyPr/>
        <a:lstStyle/>
        <a:p>
          <a:endParaRPr lang="en-US"/>
        </a:p>
      </dgm:t>
    </dgm:pt>
    <dgm:pt modelId="{48307F4A-E991-4719-943C-6FDC6A6D6BCB}" type="sibTrans" cxnId="{1F3B76DF-345F-47D4-9413-697140703994}">
      <dgm:prSet/>
      <dgm:spPr/>
      <dgm:t>
        <a:bodyPr/>
        <a:lstStyle/>
        <a:p>
          <a:endParaRPr lang="en-US"/>
        </a:p>
      </dgm:t>
    </dgm:pt>
    <dgm:pt modelId="{2F68881C-586F-4DE9-88E3-7E7A6E4D73BC}">
      <dgm:prSet/>
      <dgm:spPr/>
      <dgm:t>
        <a:bodyPr/>
        <a:lstStyle/>
        <a:p>
          <a:r>
            <a:rPr lang="en-US" b="1" i="1"/>
            <a:t>25-Duaa of eating</a:t>
          </a:r>
          <a:endParaRPr lang="en-US"/>
        </a:p>
      </dgm:t>
    </dgm:pt>
    <dgm:pt modelId="{2D8223E2-67A0-46D6-8A43-74E347C1A7DA}" type="parTrans" cxnId="{37FC56B4-F896-4599-B06E-DF86930F1857}">
      <dgm:prSet/>
      <dgm:spPr/>
      <dgm:t>
        <a:bodyPr/>
        <a:lstStyle/>
        <a:p>
          <a:endParaRPr lang="en-US"/>
        </a:p>
      </dgm:t>
    </dgm:pt>
    <dgm:pt modelId="{8FF03456-9E3A-4C15-90E0-8143AFC757DE}" type="sibTrans" cxnId="{37FC56B4-F896-4599-B06E-DF86930F1857}">
      <dgm:prSet/>
      <dgm:spPr/>
      <dgm:t>
        <a:bodyPr/>
        <a:lstStyle/>
        <a:p>
          <a:endParaRPr lang="en-US"/>
        </a:p>
      </dgm:t>
    </dgm:pt>
    <dgm:pt modelId="{242A0016-E5DC-47D6-850A-A82383CFCCBF}">
      <dgm:prSet/>
      <dgm:spPr/>
      <dgm:t>
        <a:bodyPr/>
        <a:lstStyle/>
        <a:p>
          <a:r>
            <a:rPr lang="en-US" b="1" i="1"/>
            <a:t>26-Allah is All-Knowing</a:t>
          </a:r>
          <a:endParaRPr lang="en-US"/>
        </a:p>
      </dgm:t>
    </dgm:pt>
    <dgm:pt modelId="{42EF3216-3F46-4463-90D0-50B16B6841E1}" type="parTrans" cxnId="{B9B53BD8-56D8-49A4-8D7D-947AF9FCE96B}">
      <dgm:prSet/>
      <dgm:spPr/>
      <dgm:t>
        <a:bodyPr/>
        <a:lstStyle/>
        <a:p>
          <a:endParaRPr lang="en-US"/>
        </a:p>
      </dgm:t>
    </dgm:pt>
    <dgm:pt modelId="{7C2A0863-7F0D-43A3-870F-D5B17B6BD2F2}" type="sibTrans" cxnId="{B9B53BD8-56D8-49A4-8D7D-947AF9FCE96B}">
      <dgm:prSet/>
      <dgm:spPr/>
      <dgm:t>
        <a:bodyPr/>
        <a:lstStyle/>
        <a:p>
          <a:endParaRPr lang="en-US"/>
        </a:p>
      </dgm:t>
    </dgm:pt>
    <dgm:pt modelId="{55CCC47F-9AF8-4785-8D00-7BCFC2835E25}">
      <dgm:prSet/>
      <dgm:spPr/>
      <dgm:t>
        <a:bodyPr/>
        <a:lstStyle/>
        <a:p>
          <a:r>
            <a:rPr lang="en-US" b="1" i="1"/>
            <a:t>27-As-Sami </a:t>
          </a:r>
          <a:r>
            <a:rPr lang="ar-SA" b="1" i="1"/>
            <a:t>ٱلْسَّمِيعُ</a:t>
          </a:r>
          <a:endParaRPr lang="en-US"/>
        </a:p>
      </dgm:t>
    </dgm:pt>
    <dgm:pt modelId="{5A56F027-C0A7-4F31-B9E3-8F2E7339D2CC}" type="parTrans" cxnId="{051F7DDA-DD2E-4601-97AE-2197B3E0156A}">
      <dgm:prSet/>
      <dgm:spPr/>
      <dgm:t>
        <a:bodyPr/>
        <a:lstStyle/>
        <a:p>
          <a:endParaRPr lang="en-US"/>
        </a:p>
      </dgm:t>
    </dgm:pt>
    <dgm:pt modelId="{1E6E348B-0D75-4C90-88B4-00278119C4FA}" type="sibTrans" cxnId="{051F7DDA-DD2E-4601-97AE-2197B3E0156A}">
      <dgm:prSet/>
      <dgm:spPr/>
      <dgm:t>
        <a:bodyPr/>
        <a:lstStyle/>
        <a:p>
          <a:endParaRPr lang="en-US"/>
        </a:p>
      </dgm:t>
    </dgm:pt>
    <dgm:pt modelId="{CF885633-05B0-48FD-86BC-D93B3A302BA9}" type="pres">
      <dgm:prSet presAssocID="{9E19FCB6-0CBF-4ED7-ADEB-1BC493D3DEDC}" presName="Name0" presStyleCnt="0">
        <dgm:presLayoutVars>
          <dgm:dir/>
          <dgm:resizeHandles val="exact"/>
        </dgm:presLayoutVars>
      </dgm:prSet>
      <dgm:spPr/>
    </dgm:pt>
    <dgm:pt modelId="{82FAC59A-E730-4977-804C-A9CE4F0B1DB2}" type="pres">
      <dgm:prSet presAssocID="{5835954D-EBE8-48F6-9649-1CB198D02BFD}" presName="node" presStyleLbl="node1" presStyleIdx="0" presStyleCnt="16">
        <dgm:presLayoutVars>
          <dgm:bulletEnabled val="1"/>
        </dgm:presLayoutVars>
      </dgm:prSet>
      <dgm:spPr/>
    </dgm:pt>
    <dgm:pt modelId="{278DB3E5-D6E7-4434-875B-A4191F54B0B1}" type="pres">
      <dgm:prSet presAssocID="{12F188C7-9E9F-449B-8459-A7771B999B76}" presName="sibTrans" presStyleLbl="sibTrans1D1" presStyleIdx="0" presStyleCnt="15"/>
      <dgm:spPr/>
    </dgm:pt>
    <dgm:pt modelId="{49A5A1AD-7DF9-4145-9691-55C0282A88F7}" type="pres">
      <dgm:prSet presAssocID="{12F188C7-9E9F-449B-8459-A7771B999B76}" presName="connectorText" presStyleLbl="sibTrans1D1" presStyleIdx="0" presStyleCnt="15"/>
      <dgm:spPr/>
    </dgm:pt>
    <dgm:pt modelId="{013E100D-9609-422A-BDFC-8B84FB60EF89}" type="pres">
      <dgm:prSet presAssocID="{CA4E0DB7-4E05-4481-82F7-F6FE57C81E89}" presName="node" presStyleLbl="node1" presStyleIdx="1" presStyleCnt="16">
        <dgm:presLayoutVars>
          <dgm:bulletEnabled val="1"/>
        </dgm:presLayoutVars>
      </dgm:prSet>
      <dgm:spPr/>
    </dgm:pt>
    <dgm:pt modelId="{56B14399-2A92-47B2-9E00-2AAC1EB6DEF3}" type="pres">
      <dgm:prSet presAssocID="{EE2DBC18-426C-4C83-8622-CC45AB2F5BCA}" presName="sibTrans" presStyleLbl="sibTrans1D1" presStyleIdx="1" presStyleCnt="15"/>
      <dgm:spPr/>
    </dgm:pt>
    <dgm:pt modelId="{86AA0A18-4A4A-43E1-B432-852222C92D0E}" type="pres">
      <dgm:prSet presAssocID="{EE2DBC18-426C-4C83-8622-CC45AB2F5BCA}" presName="connectorText" presStyleLbl="sibTrans1D1" presStyleIdx="1" presStyleCnt="15"/>
      <dgm:spPr/>
    </dgm:pt>
    <dgm:pt modelId="{793D96AA-577F-45C8-A09E-1B4AF25D1EAC}" type="pres">
      <dgm:prSet presAssocID="{D04CD6A8-3F3A-4206-A148-8D841BC122C5}" presName="node" presStyleLbl="node1" presStyleIdx="2" presStyleCnt="16">
        <dgm:presLayoutVars>
          <dgm:bulletEnabled val="1"/>
        </dgm:presLayoutVars>
      </dgm:prSet>
      <dgm:spPr/>
    </dgm:pt>
    <dgm:pt modelId="{7054AD80-4759-46D3-A0D3-D7F6B58F9EB0}" type="pres">
      <dgm:prSet presAssocID="{0511C77B-4D50-4E57-8D67-303A4505430D}" presName="sibTrans" presStyleLbl="sibTrans1D1" presStyleIdx="2" presStyleCnt="15"/>
      <dgm:spPr/>
    </dgm:pt>
    <dgm:pt modelId="{5C864455-D273-4AA8-BDC5-B68D4BFAF9D6}" type="pres">
      <dgm:prSet presAssocID="{0511C77B-4D50-4E57-8D67-303A4505430D}" presName="connectorText" presStyleLbl="sibTrans1D1" presStyleIdx="2" presStyleCnt="15"/>
      <dgm:spPr/>
    </dgm:pt>
    <dgm:pt modelId="{001804D8-5766-47CE-B065-525AD9C6C2BA}" type="pres">
      <dgm:prSet presAssocID="{8E8326F5-EFA0-4103-8D35-E8DB04CA3E3E}" presName="node" presStyleLbl="node1" presStyleIdx="3" presStyleCnt="16">
        <dgm:presLayoutVars>
          <dgm:bulletEnabled val="1"/>
        </dgm:presLayoutVars>
      </dgm:prSet>
      <dgm:spPr/>
    </dgm:pt>
    <dgm:pt modelId="{946EF7B5-C069-484F-B0CA-7D27294E717B}" type="pres">
      <dgm:prSet presAssocID="{A635353D-E35D-4165-9040-DE4A5398AF2C}" presName="sibTrans" presStyleLbl="sibTrans1D1" presStyleIdx="3" presStyleCnt="15"/>
      <dgm:spPr/>
    </dgm:pt>
    <dgm:pt modelId="{027CAF08-00C2-4E91-B715-B653534E3228}" type="pres">
      <dgm:prSet presAssocID="{A635353D-E35D-4165-9040-DE4A5398AF2C}" presName="connectorText" presStyleLbl="sibTrans1D1" presStyleIdx="3" presStyleCnt="15"/>
      <dgm:spPr/>
    </dgm:pt>
    <dgm:pt modelId="{054765B9-C313-4B91-8472-629B50BAF7A3}" type="pres">
      <dgm:prSet presAssocID="{EE8C3908-B36E-400C-803B-D6CBBBCE3D51}" presName="node" presStyleLbl="node1" presStyleIdx="4" presStyleCnt="16">
        <dgm:presLayoutVars>
          <dgm:bulletEnabled val="1"/>
        </dgm:presLayoutVars>
      </dgm:prSet>
      <dgm:spPr/>
    </dgm:pt>
    <dgm:pt modelId="{456F38DF-C16C-4B18-9B53-9F0E5B9A55A0}" type="pres">
      <dgm:prSet presAssocID="{556CAD0A-2E70-4620-A53D-8A5E0B9CD51A}" presName="sibTrans" presStyleLbl="sibTrans1D1" presStyleIdx="4" presStyleCnt="15"/>
      <dgm:spPr/>
    </dgm:pt>
    <dgm:pt modelId="{477616B7-B5D4-4A45-8D03-3BAE90153577}" type="pres">
      <dgm:prSet presAssocID="{556CAD0A-2E70-4620-A53D-8A5E0B9CD51A}" presName="connectorText" presStyleLbl="sibTrans1D1" presStyleIdx="4" presStyleCnt="15"/>
      <dgm:spPr/>
    </dgm:pt>
    <dgm:pt modelId="{C99F59F6-9DF6-44E1-8BF3-EED50BD3EA2B}" type="pres">
      <dgm:prSet presAssocID="{F1DEB618-6F67-466E-B9DA-B06DF204C872}" presName="node" presStyleLbl="node1" presStyleIdx="5" presStyleCnt="16">
        <dgm:presLayoutVars>
          <dgm:bulletEnabled val="1"/>
        </dgm:presLayoutVars>
      </dgm:prSet>
      <dgm:spPr/>
    </dgm:pt>
    <dgm:pt modelId="{7E057FBE-79DE-414D-BF03-8B757222E316}" type="pres">
      <dgm:prSet presAssocID="{9698FE53-CB48-48CE-A030-B022C4289716}" presName="sibTrans" presStyleLbl="sibTrans1D1" presStyleIdx="5" presStyleCnt="15"/>
      <dgm:spPr/>
    </dgm:pt>
    <dgm:pt modelId="{697507DD-F4A8-4E1D-B046-88F090444E1D}" type="pres">
      <dgm:prSet presAssocID="{9698FE53-CB48-48CE-A030-B022C4289716}" presName="connectorText" presStyleLbl="sibTrans1D1" presStyleIdx="5" presStyleCnt="15"/>
      <dgm:spPr/>
    </dgm:pt>
    <dgm:pt modelId="{F2E9B563-E2BD-4791-AED8-042E59D9012B}" type="pres">
      <dgm:prSet presAssocID="{6C715157-78DD-4D54-9FEF-DA506BE94DFB}" presName="node" presStyleLbl="node1" presStyleIdx="6" presStyleCnt="16">
        <dgm:presLayoutVars>
          <dgm:bulletEnabled val="1"/>
        </dgm:presLayoutVars>
      </dgm:prSet>
      <dgm:spPr/>
    </dgm:pt>
    <dgm:pt modelId="{4B8F68CA-6B90-4041-8334-A3FF122FA0E1}" type="pres">
      <dgm:prSet presAssocID="{0495CF6D-537E-4F92-B08A-A133B80F6700}" presName="sibTrans" presStyleLbl="sibTrans1D1" presStyleIdx="6" presStyleCnt="15"/>
      <dgm:spPr/>
    </dgm:pt>
    <dgm:pt modelId="{2ED7351E-105D-4F5F-8302-8624C8E6BC26}" type="pres">
      <dgm:prSet presAssocID="{0495CF6D-537E-4F92-B08A-A133B80F6700}" presName="connectorText" presStyleLbl="sibTrans1D1" presStyleIdx="6" presStyleCnt="15"/>
      <dgm:spPr/>
    </dgm:pt>
    <dgm:pt modelId="{5B3B0C43-CE64-4671-BF01-E3CFDA70A8C3}" type="pres">
      <dgm:prSet presAssocID="{EB801656-E015-48C3-8FF9-5505D3442FB0}" presName="node" presStyleLbl="node1" presStyleIdx="7" presStyleCnt="16">
        <dgm:presLayoutVars>
          <dgm:bulletEnabled val="1"/>
        </dgm:presLayoutVars>
      </dgm:prSet>
      <dgm:spPr/>
    </dgm:pt>
    <dgm:pt modelId="{614F077F-AAC2-4ED7-882C-B618D5FE6D87}" type="pres">
      <dgm:prSet presAssocID="{FB1B98F3-D452-462B-BC65-43FAE5E9AB32}" presName="sibTrans" presStyleLbl="sibTrans1D1" presStyleIdx="7" presStyleCnt="15"/>
      <dgm:spPr/>
    </dgm:pt>
    <dgm:pt modelId="{4FEE5C14-4C38-4282-B94C-66B30D36271F}" type="pres">
      <dgm:prSet presAssocID="{FB1B98F3-D452-462B-BC65-43FAE5E9AB32}" presName="connectorText" presStyleLbl="sibTrans1D1" presStyleIdx="7" presStyleCnt="15"/>
      <dgm:spPr/>
    </dgm:pt>
    <dgm:pt modelId="{87103E6A-D5DF-42D4-B0F6-906571DF0078}" type="pres">
      <dgm:prSet presAssocID="{F75CE37D-3A78-4503-98FB-9A5660DC8350}" presName="node" presStyleLbl="node1" presStyleIdx="8" presStyleCnt="16">
        <dgm:presLayoutVars>
          <dgm:bulletEnabled val="1"/>
        </dgm:presLayoutVars>
      </dgm:prSet>
      <dgm:spPr/>
    </dgm:pt>
    <dgm:pt modelId="{856B88E3-A82B-4E06-8B5A-6C95C073A78D}" type="pres">
      <dgm:prSet presAssocID="{6BE71E13-447F-4E27-AB51-9567F4F06440}" presName="sibTrans" presStyleLbl="sibTrans1D1" presStyleIdx="8" presStyleCnt="15"/>
      <dgm:spPr/>
    </dgm:pt>
    <dgm:pt modelId="{522B4775-C8BB-45FE-98E8-BB3519D07656}" type="pres">
      <dgm:prSet presAssocID="{6BE71E13-447F-4E27-AB51-9567F4F06440}" presName="connectorText" presStyleLbl="sibTrans1D1" presStyleIdx="8" presStyleCnt="15"/>
      <dgm:spPr/>
    </dgm:pt>
    <dgm:pt modelId="{C5999D45-710B-4DF3-B97C-4F14EFF3D503}" type="pres">
      <dgm:prSet presAssocID="{E488625C-B61C-43C0-9DC0-268C71C51B25}" presName="node" presStyleLbl="node1" presStyleIdx="9" presStyleCnt="16">
        <dgm:presLayoutVars>
          <dgm:bulletEnabled val="1"/>
        </dgm:presLayoutVars>
      </dgm:prSet>
      <dgm:spPr/>
    </dgm:pt>
    <dgm:pt modelId="{BBA68C0C-CFBF-4CBE-9B3B-3FD67575B7A5}" type="pres">
      <dgm:prSet presAssocID="{CF9BD246-89D3-47DE-9E6B-4707BA569940}" presName="sibTrans" presStyleLbl="sibTrans1D1" presStyleIdx="9" presStyleCnt="15"/>
      <dgm:spPr/>
    </dgm:pt>
    <dgm:pt modelId="{C7673E6E-11EC-401D-91BC-02A3BFD91C3B}" type="pres">
      <dgm:prSet presAssocID="{CF9BD246-89D3-47DE-9E6B-4707BA569940}" presName="connectorText" presStyleLbl="sibTrans1D1" presStyleIdx="9" presStyleCnt="15"/>
      <dgm:spPr/>
    </dgm:pt>
    <dgm:pt modelId="{2FAA1EA1-4D24-4E0E-8407-ACF0E6EFCE57}" type="pres">
      <dgm:prSet presAssocID="{022B75D5-D975-4657-9732-3D00E06C3110}" presName="node" presStyleLbl="node1" presStyleIdx="10" presStyleCnt="16">
        <dgm:presLayoutVars>
          <dgm:bulletEnabled val="1"/>
        </dgm:presLayoutVars>
      </dgm:prSet>
      <dgm:spPr/>
    </dgm:pt>
    <dgm:pt modelId="{C21A326C-A069-4854-AFA3-6D1CC3DBC2DE}" type="pres">
      <dgm:prSet presAssocID="{E8E6FA5A-6632-4C6D-A72B-F9EF45268A34}" presName="sibTrans" presStyleLbl="sibTrans1D1" presStyleIdx="10" presStyleCnt="15"/>
      <dgm:spPr/>
    </dgm:pt>
    <dgm:pt modelId="{6CCB07D8-2052-410E-B9A1-A44A4A803E18}" type="pres">
      <dgm:prSet presAssocID="{E8E6FA5A-6632-4C6D-A72B-F9EF45268A34}" presName="connectorText" presStyleLbl="sibTrans1D1" presStyleIdx="10" presStyleCnt="15"/>
      <dgm:spPr/>
    </dgm:pt>
    <dgm:pt modelId="{A25D150A-46EB-402A-8CA9-E7D00469408B}" type="pres">
      <dgm:prSet presAssocID="{612B108D-EBC6-4E1B-A4B6-88AD48A26E6D}" presName="node" presStyleLbl="node1" presStyleIdx="11" presStyleCnt="16">
        <dgm:presLayoutVars>
          <dgm:bulletEnabled val="1"/>
        </dgm:presLayoutVars>
      </dgm:prSet>
      <dgm:spPr/>
    </dgm:pt>
    <dgm:pt modelId="{A65DF395-69D4-455A-AE2E-D7436113EFE6}" type="pres">
      <dgm:prSet presAssocID="{FD1E1F56-0CBD-4296-9469-7DF8113BCBFE}" presName="sibTrans" presStyleLbl="sibTrans1D1" presStyleIdx="11" presStyleCnt="15"/>
      <dgm:spPr/>
    </dgm:pt>
    <dgm:pt modelId="{73288D54-02CA-45ED-86B9-618B407B833D}" type="pres">
      <dgm:prSet presAssocID="{FD1E1F56-0CBD-4296-9469-7DF8113BCBFE}" presName="connectorText" presStyleLbl="sibTrans1D1" presStyleIdx="11" presStyleCnt="15"/>
      <dgm:spPr/>
    </dgm:pt>
    <dgm:pt modelId="{006EA21B-31D0-46EB-97C3-49D1CFB244BA}" type="pres">
      <dgm:prSet presAssocID="{37BD7082-0D80-4968-B835-6B0DAF4E1C09}" presName="node" presStyleLbl="node1" presStyleIdx="12" presStyleCnt="16">
        <dgm:presLayoutVars>
          <dgm:bulletEnabled val="1"/>
        </dgm:presLayoutVars>
      </dgm:prSet>
      <dgm:spPr/>
    </dgm:pt>
    <dgm:pt modelId="{A7327F4D-0889-48D4-8D16-A59D0FEE9CED}" type="pres">
      <dgm:prSet presAssocID="{48307F4A-E991-4719-943C-6FDC6A6D6BCB}" presName="sibTrans" presStyleLbl="sibTrans1D1" presStyleIdx="12" presStyleCnt="15"/>
      <dgm:spPr/>
    </dgm:pt>
    <dgm:pt modelId="{D8F4ED5C-DE1E-4578-85D7-8C0F03A718A0}" type="pres">
      <dgm:prSet presAssocID="{48307F4A-E991-4719-943C-6FDC6A6D6BCB}" presName="connectorText" presStyleLbl="sibTrans1D1" presStyleIdx="12" presStyleCnt="15"/>
      <dgm:spPr/>
    </dgm:pt>
    <dgm:pt modelId="{05AAB6DF-DB0C-434F-BE3F-A6510C0C6000}" type="pres">
      <dgm:prSet presAssocID="{2F68881C-586F-4DE9-88E3-7E7A6E4D73BC}" presName="node" presStyleLbl="node1" presStyleIdx="13" presStyleCnt="16">
        <dgm:presLayoutVars>
          <dgm:bulletEnabled val="1"/>
        </dgm:presLayoutVars>
      </dgm:prSet>
      <dgm:spPr/>
    </dgm:pt>
    <dgm:pt modelId="{BD758717-9026-461E-AD44-370ED60B28C7}" type="pres">
      <dgm:prSet presAssocID="{8FF03456-9E3A-4C15-90E0-8143AFC757DE}" presName="sibTrans" presStyleLbl="sibTrans1D1" presStyleIdx="13" presStyleCnt="15"/>
      <dgm:spPr/>
    </dgm:pt>
    <dgm:pt modelId="{FA8A4056-813F-410A-8592-483CD9B78C36}" type="pres">
      <dgm:prSet presAssocID="{8FF03456-9E3A-4C15-90E0-8143AFC757DE}" presName="connectorText" presStyleLbl="sibTrans1D1" presStyleIdx="13" presStyleCnt="15"/>
      <dgm:spPr/>
    </dgm:pt>
    <dgm:pt modelId="{EB381063-95C9-4B42-9E40-EE4F4F6F5DB8}" type="pres">
      <dgm:prSet presAssocID="{242A0016-E5DC-47D6-850A-A82383CFCCBF}" presName="node" presStyleLbl="node1" presStyleIdx="14" presStyleCnt="16">
        <dgm:presLayoutVars>
          <dgm:bulletEnabled val="1"/>
        </dgm:presLayoutVars>
      </dgm:prSet>
      <dgm:spPr/>
    </dgm:pt>
    <dgm:pt modelId="{ED19F32D-4842-48B3-B0E2-31D92AE2C538}" type="pres">
      <dgm:prSet presAssocID="{7C2A0863-7F0D-43A3-870F-D5B17B6BD2F2}" presName="sibTrans" presStyleLbl="sibTrans1D1" presStyleIdx="14" presStyleCnt="15"/>
      <dgm:spPr/>
    </dgm:pt>
    <dgm:pt modelId="{A6AA3AD3-2D1E-4AAC-9F51-88E766D1313C}" type="pres">
      <dgm:prSet presAssocID="{7C2A0863-7F0D-43A3-870F-D5B17B6BD2F2}" presName="connectorText" presStyleLbl="sibTrans1D1" presStyleIdx="14" presStyleCnt="15"/>
      <dgm:spPr/>
    </dgm:pt>
    <dgm:pt modelId="{8D7B3BA9-F109-4B05-9EC9-1C774149DAFB}" type="pres">
      <dgm:prSet presAssocID="{55CCC47F-9AF8-4785-8D00-7BCFC2835E25}" presName="node" presStyleLbl="node1" presStyleIdx="15" presStyleCnt="16">
        <dgm:presLayoutVars>
          <dgm:bulletEnabled val="1"/>
        </dgm:presLayoutVars>
      </dgm:prSet>
      <dgm:spPr/>
    </dgm:pt>
  </dgm:ptLst>
  <dgm:cxnLst>
    <dgm:cxn modelId="{32C89702-22E1-43A3-89A5-9DF1194DA67A}" srcId="{9E19FCB6-0CBF-4ED7-ADEB-1BC493D3DEDC}" destId="{E488625C-B61C-43C0-9DC0-268C71C51B25}" srcOrd="9" destOrd="0" parTransId="{6B7C6B82-3960-4EBA-B5FE-448A2ED1B18A}" sibTransId="{CF9BD246-89D3-47DE-9E6B-4707BA569940}"/>
    <dgm:cxn modelId="{5F220208-5D73-47FD-AA1B-58106C54E0E4}" type="presOf" srcId="{E8E6FA5A-6632-4C6D-A72B-F9EF45268A34}" destId="{6CCB07D8-2052-410E-B9A1-A44A4A803E18}" srcOrd="1" destOrd="0" presId="urn:microsoft.com/office/officeart/2016/7/layout/RepeatingBendingProcessNew"/>
    <dgm:cxn modelId="{6F688109-1D43-4F50-AA48-2CA7DF3E3155}" type="presOf" srcId="{D04CD6A8-3F3A-4206-A148-8D841BC122C5}" destId="{793D96AA-577F-45C8-A09E-1B4AF25D1EAC}" srcOrd="0" destOrd="0" presId="urn:microsoft.com/office/officeart/2016/7/layout/RepeatingBendingProcessNew"/>
    <dgm:cxn modelId="{E23BC90C-87BF-4C80-8A64-0340EEF264C7}" srcId="{9E19FCB6-0CBF-4ED7-ADEB-1BC493D3DEDC}" destId="{5835954D-EBE8-48F6-9649-1CB198D02BFD}" srcOrd="0" destOrd="0" parTransId="{2A0913D9-CF54-4263-8673-0E662A468AFE}" sibTransId="{12F188C7-9E9F-449B-8459-A7771B999B76}"/>
    <dgm:cxn modelId="{42B1070E-D2AC-42C2-B52E-CA8C13276FCE}" type="presOf" srcId="{9698FE53-CB48-48CE-A030-B022C4289716}" destId="{697507DD-F4A8-4E1D-B046-88F090444E1D}" srcOrd="1" destOrd="0" presId="urn:microsoft.com/office/officeart/2016/7/layout/RepeatingBendingProcessNew"/>
    <dgm:cxn modelId="{C6B5280E-E967-467B-966E-E72C3FB52D61}" type="presOf" srcId="{242A0016-E5DC-47D6-850A-A82383CFCCBF}" destId="{EB381063-95C9-4B42-9E40-EE4F4F6F5DB8}" srcOrd="0" destOrd="0" presId="urn:microsoft.com/office/officeart/2016/7/layout/RepeatingBendingProcessNew"/>
    <dgm:cxn modelId="{909F830F-80BC-412F-9A6C-521E3068141F}" type="presOf" srcId="{CA4E0DB7-4E05-4481-82F7-F6FE57C81E89}" destId="{013E100D-9609-422A-BDFC-8B84FB60EF89}" srcOrd="0" destOrd="0" presId="urn:microsoft.com/office/officeart/2016/7/layout/RepeatingBendingProcessNew"/>
    <dgm:cxn modelId="{4AB8CC1A-01C1-43C9-8BCB-DBF26297C5BF}" srcId="{9E19FCB6-0CBF-4ED7-ADEB-1BC493D3DEDC}" destId="{8E8326F5-EFA0-4103-8D35-E8DB04CA3E3E}" srcOrd="3" destOrd="0" parTransId="{A5EE1304-FDC8-43FE-B8D7-BC2545629027}" sibTransId="{A635353D-E35D-4165-9040-DE4A5398AF2C}"/>
    <dgm:cxn modelId="{E4398D20-F43C-4ADC-86D3-652F4B577AE6}" srcId="{9E19FCB6-0CBF-4ED7-ADEB-1BC493D3DEDC}" destId="{022B75D5-D975-4657-9732-3D00E06C3110}" srcOrd="10" destOrd="0" parTransId="{CF16DF78-A245-49C3-B836-97236E1795EE}" sibTransId="{E8E6FA5A-6632-4C6D-A72B-F9EF45268A34}"/>
    <dgm:cxn modelId="{B747E924-CA7B-429F-A79A-2D7D8823B4FA}" type="presOf" srcId="{022B75D5-D975-4657-9732-3D00E06C3110}" destId="{2FAA1EA1-4D24-4E0E-8407-ACF0E6EFCE57}" srcOrd="0" destOrd="0" presId="urn:microsoft.com/office/officeart/2016/7/layout/RepeatingBendingProcessNew"/>
    <dgm:cxn modelId="{97AB362A-E1A8-4220-ADDB-C362827A9517}" srcId="{9E19FCB6-0CBF-4ED7-ADEB-1BC493D3DEDC}" destId="{6C715157-78DD-4D54-9FEF-DA506BE94DFB}" srcOrd="6" destOrd="0" parTransId="{999753E0-3C2E-41C2-9E19-30F3F2920BEA}" sibTransId="{0495CF6D-537E-4F92-B08A-A133B80F6700}"/>
    <dgm:cxn modelId="{8B60B931-F8B4-4244-95EF-1F55ED83BCE0}" type="presOf" srcId="{556CAD0A-2E70-4620-A53D-8A5E0B9CD51A}" destId="{456F38DF-C16C-4B18-9B53-9F0E5B9A55A0}" srcOrd="0" destOrd="0" presId="urn:microsoft.com/office/officeart/2016/7/layout/RepeatingBendingProcessNew"/>
    <dgm:cxn modelId="{E23BA832-C92D-4327-85AC-C2A4FE5BDB86}" type="presOf" srcId="{0511C77B-4D50-4E57-8D67-303A4505430D}" destId="{7054AD80-4759-46D3-A0D3-D7F6B58F9EB0}" srcOrd="0" destOrd="0" presId="urn:microsoft.com/office/officeart/2016/7/layout/RepeatingBendingProcessNew"/>
    <dgm:cxn modelId="{4207923D-6587-4EB8-B79A-824042F91951}" type="presOf" srcId="{CF9BD246-89D3-47DE-9E6B-4707BA569940}" destId="{BBA68C0C-CFBF-4CBE-9B3B-3FD67575B7A5}" srcOrd="0" destOrd="0" presId="urn:microsoft.com/office/officeart/2016/7/layout/RepeatingBendingProcessNew"/>
    <dgm:cxn modelId="{5FAB2366-6342-4648-A5F5-92002FB8992F}" type="presOf" srcId="{9E19FCB6-0CBF-4ED7-ADEB-1BC493D3DEDC}" destId="{CF885633-05B0-48FD-86BC-D93B3A302BA9}" srcOrd="0" destOrd="0" presId="urn:microsoft.com/office/officeart/2016/7/layout/RepeatingBendingProcessNew"/>
    <dgm:cxn modelId="{A114506B-F736-4B08-8599-562C4F66BAFB}" type="presOf" srcId="{F75CE37D-3A78-4503-98FB-9A5660DC8350}" destId="{87103E6A-D5DF-42D4-B0F6-906571DF0078}" srcOrd="0" destOrd="0" presId="urn:microsoft.com/office/officeart/2016/7/layout/RepeatingBendingProcessNew"/>
    <dgm:cxn modelId="{DB046273-1B82-422C-A3B2-20492A6C93F2}" srcId="{9E19FCB6-0CBF-4ED7-ADEB-1BC493D3DEDC}" destId="{EE8C3908-B36E-400C-803B-D6CBBBCE3D51}" srcOrd="4" destOrd="0" parTransId="{2EAFBFA2-C8E6-400C-946C-1460DAE5D415}" sibTransId="{556CAD0A-2E70-4620-A53D-8A5E0B9CD51A}"/>
    <dgm:cxn modelId="{92F48E78-FA15-482A-A0EA-0F31D647C0A2}" type="presOf" srcId="{EE2DBC18-426C-4C83-8622-CC45AB2F5BCA}" destId="{86AA0A18-4A4A-43E1-B432-852222C92D0E}" srcOrd="1" destOrd="0" presId="urn:microsoft.com/office/officeart/2016/7/layout/RepeatingBendingProcessNew"/>
    <dgm:cxn modelId="{F8975659-AA2E-4F2C-865A-F680510B0B4E}" type="presOf" srcId="{E488625C-B61C-43C0-9DC0-268C71C51B25}" destId="{C5999D45-710B-4DF3-B97C-4F14EFF3D503}" srcOrd="0" destOrd="0" presId="urn:microsoft.com/office/officeart/2016/7/layout/RepeatingBendingProcessNew"/>
    <dgm:cxn modelId="{5181257F-1E32-4D28-9772-DC716E47DA1A}" type="presOf" srcId="{2F68881C-586F-4DE9-88E3-7E7A6E4D73BC}" destId="{05AAB6DF-DB0C-434F-BE3F-A6510C0C6000}" srcOrd="0" destOrd="0" presId="urn:microsoft.com/office/officeart/2016/7/layout/RepeatingBendingProcessNew"/>
    <dgm:cxn modelId="{597CC17F-310F-4F16-97E4-23C2C93A4AFE}" type="presOf" srcId="{8FF03456-9E3A-4C15-90E0-8143AFC757DE}" destId="{BD758717-9026-461E-AD44-370ED60B28C7}" srcOrd="0" destOrd="0" presId="urn:microsoft.com/office/officeart/2016/7/layout/RepeatingBendingProcessNew"/>
    <dgm:cxn modelId="{82C98385-1F15-4AFE-911C-0E716DC79F5A}" type="presOf" srcId="{FD1E1F56-0CBD-4296-9469-7DF8113BCBFE}" destId="{73288D54-02CA-45ED-86B9-618B407B833D}" srcOrd="1" destOrd="0" presId="urn:microsoft.com/office/officeart/2016/7/layout/RepeatingBendingProcessNew"/>
    <dgm:cxn modelId="{ECAD7D8B-8DC5-4E7F-9A40-20BE29CC1A7F}" type="presOf" srcId="{612B108D-EBC6-4E1B-A4B6-88AD48A26E6D}" destId="{A25D150A-46EB-402A-8CA9-E7D00469408B}" srcOrd="0" destOrd="0" presId="urn:microsoft.com/office/officeart/2016/7/layout/RepeatingBendingProcessNew"/>
    <dgm:cxn modelId="{6AE9A58D-6633-4B1F-A21F-A68ACB5443DF}" type="presOf" srcId="{5835954D-EBE8-48F6-9649-1CB198D02BFD}" destId="{82FAC59A-E730-4977-804C-A9CE4F0B1DB2}" srcOrd="0" destOrd="0" presId="urn:microsoft.com/office/officeart/2016/7/layout/RepeatingBendingProcessNew"/>
    <dgm:cxn modelId="{82DA5991-3452-4E73-9A13-7442E90E0BC4}" type="presOf" srcId="{E8E6FA5A-6632-4C6D-A72B-F9EF45268A34}" destId="{C21A326C-A069-4854-AFA3-6D1CC3DBC2DE}" srcOrd="0" destOrd="0" presId="urn:microsoft.com/office/officeart/2016/7/layout/RepeatingBendingProcessNew"/>
    <dgm:cxn modelId="{AB4AFE93-AE07-468C-AC21-FC3FA77835A1}" type="presOf" srcId="{48307F4A-E991-4719-943C-6FDC6A6D6BCB}" destId="{D8F4ED5C-DE1E-4578-85D7-8C0F03A718A0}" srcOrd="1" destOrd="0" presId="urn:microsoft.com/office/officeart/2016/7/layout/RepeatingBendingProcessNew"/>
    <dgm:cxn modelId="{001A9795-1C93-4845-8E68-05660FDDC61E}" type="presOf" srcId="{556CAD0A-2E70-4620-A53D-8A5E0B9CD51A}" destId="{477616B7-B5D4-4A45-8D03-3BAE90153577}" srcOrd="1" destOrd="0" presId="urn:microsoft.com/office/officeart/2016/7/layout/RepeatingBendingProcessNew"/>
    <dgm:cxn modelId="{020184A1-D9D8-458C-9CFE-AE715F491EB2}" type="presOf" srcId="{12F188C7-9E9F-449B-8459-A7771B999B76}" destId="{49A5A1AD-7DF9-4145-9691-55C0282A88F7}" srcOrd="1" destOrd="0" presId="urn:microsoft.com/office/officeart/2016/7/layout/RepeatingBendingProcessNew"/>
    <dgm:cxn modelId="{448EC6A4-3E44-44EE-AC4A-2C7C8BFD19C7}" type="presOf" srcId="{12F188C7-9E9F-449B-8459-A7771B999B76}" destId="{278DB3E5-D6E7-4434-875B-A4191F54B0B1}" srcOrd="0" destOrd="0" presId="urn:microsoft.com/office/officeart/2016/7/layout/RepeatingBendingProcessNew"/>
    <dgm:cxn modelId="{2E99A3AA-3988-489A-A971-7CA2CDFDC3D7}" type="presOf" srcId="{8FF03456-9E3A-4C15-90E0-8143AFC757DE}" destId="{FA8A4056-813F-410A-8592-483CD9B78C36}" srcOrd="1" destOrd="0" presId="urn:microsoft.com/office/officeart/2016/7/layout/RepeatingBendingProcessNew"/>
    <dgm:cxn modelId="{4A4DC4AA-56E7-4D25-A897-7B4D06DF6B9B}" type="presOf" srcId="{CF9BD246-89D3-47DE-9E6B-4707BA569940}" destId="{C7673E6E-11EC-401D-91BC-02A3BFD91C3B}" srcOrd="1" destOrd="0" presId="urn:microsoft.com/office/officeart/2016/7/layout/RepeatingBendingProcessNew"/>
    <dgm:cxn modelId="{9B19E7AB-A37A-44AA-A373-9065BFA49E6A}" type="presOf" srcId="{A635353D-E35D-4165-9040-DE4A5398AF2C}" destId="{027CAF08-00C2-4E91-B715-B653534E3228}" srcOrd="1" destOrd="0" presId="urn:microsoft.com/office/officeart/2016/7/layout/RepeatingBendingProcessNew"/>
    <dgm:cxn modelId="{3ED255AC-1E08-4C97-B3A1-02177C056901}" type="presOf" srcId="{FB1B98F3-D452-462B-BC65-43FAE5E9AB32}" destId="{614F077F-AAC2-4ED7-882C-B618D5FE6D87}" srcOrd="0" destOrd="0" presId="urn:microsoft.com/office/officeart/2016/7/layout/RepeatingBendingProcessNew"/>
    <dgm:cxn modelId="{37FC56B4-F896-4599-B06E-DF86930F1857}" srcId="{9E19FCB6-0CBF-4ED7-ADEB-1BC493D3DEDC}" destId="{2F68881C-586F-4DE9-88E3-7E7A6E4D73BC}" srcOrd="13" destOrd="0" parTransId="{2D8223E2-67A0-46D6-8A43-74E347C1A7DA}" sibTransId="{8FF03456-9E3A-4C15-90E0-8143AFC757DE}"/>
    <dgm:cxn modelId="{2EFDABB7-B35F-4029-A2E8-78C48B0C9697}" type="presOf" srcId="{6BE71E13-447F-4E27-AB51-9567F4F06440}" destId="{522B4775-C8BB-45FE-98E8-BB3519D07656}" srcOrd="1" destOrd="0" presId="urn:microsoft.com/office/officeart/2016/7/layout/RepeatingBendingProcessNew"/>
    <dgm:cxn modelId="{BB83C7B7-0F44-47A9-89CF-6F7CAC0BA49A}" type="presOf" srcId="{8E8326F5-EFA0-4103-8D35-E8DB04CA3E3E}" destId="{001804D8-5766-47CE-B065-525AD9C6C2BA}" srcOrd="0" destOrd="0" presId="urn:microsoft.com/office/officeart/2016/7/layout/RepeatingBendingProcessNew"/>
    <dgm:cxn modelId="{EA5359BB-87B8-4DFA-9C2E-7A143D34C084}" srcId="{9E19FCB6-0CBF-4ED7-ADEB-1BC493D3DEDC}" destId="{CA4E0DB7-4E05-4481-82F7-F6FE57C81E89}" srcOrd="1" destOrd="0" parTransId="{BECAE9AA-2D59-4C57-8BDA-46C47885D404}" sibTransId="{EE2DBC18-426C-4C83-8622-CC45AB2F5BCA}"/>
    <dgm:cxn modelId="{41BAAABB-0D09-4112-BF4E-B96854B7D606}" type="presOf" srcId="{6C715157-78DD-4D54-9FEF-DA506BE94DFB}" destId="{F2E9B563-E2BD-4791-AED8-042E59D9012B}" srcOrd="0" destOrd="0" presId="urn:microsoft.com/office/officeart/2016/7/layout/RepeatingBendingProcessNew"/>
    <dgm:cxn modelId="{999979C6-775A-495F-A744-86BB1F71AA4F}" srcId="{9E19FCB6-0CBF-4ED7-ADEB-1BC493D3DEDC}" destId="{F75CE37D-3A78-4503-98FB-9A5660DC8350}" srcOrd="8" destOrd="0" parTransId="{EBB03AAC-2F56-4054-8DE1-8B0CB03B8891}" sibTransId="{6BE71E13-447F-4E27-AB51-9567F4F06440}"/>
    <dgm:cxn modelId="{93BC0FC8-610C-4E9A-ABD8-CFEAFF04E37D}" type="presOf" srcId="{F1DEB618-6F67-466E-B9DA-B06DF204C872}" destId="{C99F59F6-9DF6-44E1-8BF3-EED50BD3EA2B}" srcOrd="0" destOrd="0" presId="urn:microsoft.com/office/officeart/2016/7/layout/RepeatingBendingProcessNew"/>
    <dgm:cxn modelId="{22D89ECC-AE8F-424E-8873-7DC3AFDAAB77}" type="presOf" srcId="{A635353D-E35D-4165-9040-DE4A5398AF2C}" destId="{946EF7B5-C069-484F-B0CA-7D27294E717B}" srcOrd="0" destOrd="0" presId="urn:microsoft.com/office/officeart/2016/7/layout/RepeatingBendingProcessNew"/>
    <dgm:cxn modelId="{02C461D3-D77E-4D90-84E4-7E8F148416CF}" type="presOf" srcId="{EE2DBC18-426C-4C83-8622-CC45AB2F5BCA}" destId="{56B14399-2A92-47B2-9E00-2AAC1EB6DEF3}" srcOrd="0" destOrd="0" presId="urn:microsoft.com/office/officeart/2016/7/layout/RepeatingBendingProcessNew"/>
    <dgm:cxn modelId="{82DB4BD6-1C39-416A-AEAB-DBCAB922E549}" type="presOf" srcId="{7C2A0863-7F0D-43A3-870F-D5B17B6BD2F2}" destId="{ED19F32D-4842-48B3-B0E2-31D92AE2C538}" srcOrd="0" destOrd="0" presId="urn:microsoft.com/office/officeart/2016/7/layout/RepeatingBendingProcessNew"/>
    <dgm:cxn modelId="{59007FD6-8F64-4790-B57A-888D2C0BF0A7}" type="presOf" srcId="{7C2A0863-7F0D-43A3-870F-D5B17B6BD2F2}" destId="{A6AA3AD3-2D1E-4AAC-9F51-88E766D1313C}" srcOrd="1" destOrd="0" presId="urn:microsoft.com/office/officeart/2016/7/layout/RepeatingBendingProcessNew"/>
    <dgm:cxn modelId="{B9B53BD8-56D8-49A4-8D7D-947AF9FCE96B}" srcId="{9E19FCB6-0CBF-4ED7-ADEB-1BC493D3DEDC}" destId="{242A0016-E5DC-47D6-850A-A82383CFCCBF}" srcOrd="14" destOrd="0" parTransId="{42EF3216-3F46-4463-90D0-50B16B6841E1}" sibTransId="{7C2A0863-7F0D-43A3-870F-D5B17B6BD2F2}"/>
    <dgm:cxn modelId="{051F7DDA-DD2E-4601-97AE-2197B3E0156A}" srcId="{9E19FCB6-0CBF-4ED7-ADEB-1BC493D3DEDC}" destId="{55CCC47F-9AF8-4785-8D00-7BCFC2835E25}" srcOrd="15" destOrd="0" parTransId="{5A56F027-C0A7-4F31-B9E3-8F2E7339D2CC}" sibTransId="{1E6E348B-0D75-4C90-88B4-00278119C4FA}"/>
    <dgm:cxn modelId="{40B8BBDB-36E3-44EC-8401-C08CA0F0D81E}" type="presOf" srcId="{9698FE53-CB48-48CE-A030-B022C4289716}" destId="{7E057FBE-79DE-414D-BF03-8B757222E316}" srcOrd="0" destOrd="0" presId="urn:microsoft.com/office/officeart/2016/7/layout/RepeatingBendingProcessNew"/>
    <dgm:cxn modelId="{0A62FEDC-EE5C-4145-86BE-11D3BCEBDE6F}" srcId="{9E19FCB6-0CBF-4ED7-ADEB-1BC493D3DEDC}" destId="{D04CD6A8-3F3A-4206-A148-8D841BC122C5}" srcOrd="2" destOrd="0" parTransId="{BCD650CE-7AFC-49D1-AD7E-20DDB934E8BA}" sibTransId="{0511C77B-4D50-4E57-8D67-303A4505430D}"/>
    <dgm:cxn modelId="{871940DF-3431-4C0E-8031-78A3C358AFDF}" srcId="{9E19FCB6-0CBF-4ED7-ADEB-1BC493D3DEDC}" destId="{612B108D-EBC6-4E1B-A4B6-88AD48A26E6D}" srcOrd="11" destOrd="0" parTransId="{5FC93975-D1B1-4D54-B638-9E6914D5B724}" sibTransId="{FD1E1F56-0CBD-4296-9469-7DF8113BCBFE}"/>
    <dgm:cxn modelId="{1F3B76DF-345F-47D4-9413-697140703994}" srcId="{9E19FCB6-0CBF-4ED7-ADEB-1BC493D3DEDC}" destId="{37BD7082-0D80-4968-B835-6B0DAF4E1C09}" srcOrd="12" destOrd="0" parTransId="{3F9D591B-0B8D-4069-8864-2F2C15EB7395}" sibTransId="{48307F4A-E991-4719-943C-6FDC6A6D6BCB}"/>
    <dgm:cxn modelId="{F408A2E0-3CD2-48D4-91B4-BA30FE6892F4}" type="presOf" srcId="{55CCC47F-9AF8-4785-8D00-7BCFC2835E25}" destId="{8D7B3BA9-F109-4B05-9EC9-1C774149DAFB}" srcOrd="0" destOrd="0" presId="urn:microsoft.com/office/officeart/2016/7/layout/RepeatingBendingProcessNew"/>
    <dgm:cxn modelId="{7AEF2BE1-499A-483F-A307-C5E70DDA286B}" type="presOf" srcId="{0511C77B-4D50-4E57-8D67-303A4505430D}" destId="{5C864455-D273-4AA8-BDC5-B68D4BFAF9D6}" srcOrd="1" destOrd="0" presId="urn:microsoft.com/office/officeart/2016/7/layout/RepeatingBendingProcessNew"/>
    <dgm:cxn modelId="{1659DEE1-CC8C-4FB2-9ABA-20C274B07CF7}" type="presOf" srcId="{EB801656-E015-48C3-8FF9-5505D3442FB0}" destId="{5B3B0C43-CE64-4671-BF01-E3CFDA70A8C3}" srcOrd="0" destOrd="0" presId="urn:microsoft.com/office/officeart/2016/7/layout/RepeatingBendingProcessNew"/>
    <dgm:cxn modelId="{8802F1E2-C1F3-41C8-94C3-4B782C8560D8}" type="presOf" srcId="{37BD7082-0D80-4968-B835-6B0DAF4E1C09}" destId="{006EA21B-31D0-46EB-97C3-49D1CFB244BA}" srcOrd="0" destOrd="0" presId="urn:microsoft.com/office/officeart/2016/7/layout/RepeatingBendingProcessNew"/>
    <dgm:cxn modelId="{A26A21E7-F10B-4C2F-B53E-AC1CBE2B00AF}" type="presOf" srcId="{FB1B98F3-D452-462B-BC65-43FAE5E9AB32}" destId="{4FEE5C14-4C38-4282-B94C-66B30D36271F}" srcOrd="1" destOrd="0" presId="urn:microsoft.com/office/officeart/2016/7/layout/RepeatingBendingProcessNew"/>
    <dgm:cxn modelId="{6C6779E8-2AF6-4988-A391-D4A895A4B4E8}" type="presOf" srcId="{6BE71E13-447F-4E27-AB51-9567F4F06440}" destId="{856B88E3-A82B-4E06-8B5A-6C95C073A78D}" srcOrd="0" destOrd="0" presId="urn:microsoft.com/office/officeart/2016/7/layout/RepeatingBendingProcessNew"/>
    <dgm:cxn modelId="{D046F4E9-1139-4F0A-92B2-D835F81EDB36}" srcId="{9E19FCB6-0CBF-4ED7-ADEB-1BC493D3DEDC}" destId="{F1DEB618-6F67-466E-B9DA-B06DF204C872}" srcOrd="5" destOrd="0" parTransId="{E306DFC1-852D-411E-8351-65B1EAC7C5B0}" sibTransId="{9698FE53-CB48-48CE-A030-B022C4289716}"/>
    <dgm:cxn modelId="{3FE27FEB-4EA3-477D-9ED0-B9EC03EE9A44}" type="presOf" srcId="{EE8C3908-B36E-400C-803B-D6CBBBCE3D51}" destId="{054765B9-C313-4B91-8472-629B50BAF7A3}" srcOrd="0" destOrd="0" presId="urn:microsoft.com/office/officeart/2016/7/layout/RepeatingBendingProcessNew"/>
    <dgm:cxn modelId="{991DD0ED-B702-4944-8BC0-5DB535507302}" srcId="{9E19FCB6-0CBF-4ED7-ADEB-1BC493D3DEDC}" destId="{EB801656-E015-48C3-8FF9-5505D3442FB0}" srcOrd="7" destOrd="0" parTransId="{7AC89BDC-7301-4092-82C2-4BB4BBA88A93}" sibTransId="{FB1B98F3-D452-462B-BC65-43FAE5E9AB32}"/>
    <dgm:cxn modelId="{1A051BF1-ECBC-4EB0-8950-FE1F8FDDD120}" type="presOf" srcId="{0495CF6D-537E-4F92-B08A-A133B80F6700}" destId="{4B8F68CA-6B90-4041-8334-A3FF122FA0E1}" srcOrd="0" destOrd="0" presId="urn:microsoft.com/office/officeart/2016/7/layout/RepeatingBendingProcessNew"/>
    <dgm:cxn modelId="{62B77FF1-D544-43E3-810E-2C366FF240EC}" type="presOf" srcId="{0495CF6D-537E-4F92-B08A-A133B80F6700}" destId="{2ED7351E-105D-4F5F-8302-8624C8E6BC26}" srcOrd="1" destOrd="0" presId="urn:microsoft.com/office/officeart/2016/7/layout/RepeatingBendingProcessNew"/>
    <dgm:cxn modelId="{AB58A8F2-6BBD-4FC8-900E-9BDB67BBFC7E}" type="presOf" srcId="{FD1E1F56-0CBD-4296-9469-7DF8113BCBFE}" destId="{A65DF395-69D4-455A-AE2E-D7436113EFE6}" srcOrd="0" destOrd="0" presId="urn:microsoft.com/office/officeart/2016/7/layout/RepeatingBendingProcessNew"/>
    <dgm:cxn modelId="{A1BAF4F2-6CA3-40B5-B0AE-859A9DFF95FC}" type="presOf" srcId="{48307F4A-E991-4719-943C-6FDC6A6D6BCB}" destId="{A7327F4D-0889-48D4-8D16-A59D0FEE9CED}" srcOrd="0" destOrd="0" presId="urn:microsoft.com/office/officeart/2016/7/layout/RepeatingBendingProcessNew"/>
    <dgm:cxn modelId="{FD024F0C-75AD-4B2E-BA1B-DFDD6782003B}" type="presParOf" srcId="{CF885633-05B0-48FD-86BC-D93B3A302BA9}" destId="{82FAC59A-E730-4977-804C-A9CE4F0B1DB2}" srcOrd="0" destOrd="0" presId="urn:microsoft.com/office/officeart/2016/7/layout/RepeatingBendingProcessNew"/>
    <dgm:cxn modelId="{A133B3E7-853A-440D-9495-595A7F3A3E5D}" type="presParOf" srcId="{CF885633-05B0-48FD-86BC-D93B3A302BA9}" destId="{278DB3E5-D6E7-4434-875B-A4191F54B0B1}" srcOrd="1" destOrd="0" presId="urn:microsoft.com/office/officeart/2016/7/layout/RepeatingBendingProcessNew"/>
    <dgm:cxn modelId="{C59E34F3-3CFC-48CA-A222-BE0D7459451D}" type="presParOf" srcId="{278DB3E5-D6E7-4434-875B-A4191F54B0B1}" destId="{49A5A1AD-7DF9-4145-9691-55C0282A88F7}" srcOrd="0" destOrd="0" presId="urn:microsoft.com/office/officeart/2016/7/layout/RepeatingBendingProcessNew"/>
    <dgm:cxn modelId="{DBFE6047-BB43-4986-B8A0-8334AF19D47F}" type="presParOf" srcId="{CF885633-05B0-48FD-86BC-D93B3A302BA9}" destId="{013E100D-9609-422A-BDFC-8B84FB60EF89}" srcOrd="2" destOrd="0" presId="urn:microsoft.com/office/officeart/2016/7/layout/RepeatingBendingProcessNew"/>
    <dgm:cxn modelId="{13A9D333-779F-4760-AC34-730999E87A84}" type="presParOf" srcId="{CF885633-05B0-48FD-86BC-D93B3A302BA9}" destId="{56B14399-2A92-47B2-9E00-2AAC1EB6DEF3}" srcOrd="3" destOrd="0" presId="urn:microsoft.com/office/officeart/2016/7/layout/RepeatingBendingProcessNew"/>
    <dgm:cxn modelId="{F4D46133-AC75-4848-B1A5-77E9079B7D31}" type="presParOf" srcId="{56B14399-2A92-47B2-9E00-2AAC1EB6DEF3}" destId="{86AA0A18-4A4A-43E1-B432-852222C92D0E}" srcOrd="0" destOrd="0" presId="urn:microsoft.com/office/officeart/2016/7/layout/RepeatingBendingProcessNew"/>
    <dgm:cxn modelId="{F61D0542-5648-4869-909C-E8BBC32E2E46}" type="presParOf" srcId="{CF885633-05B0-48FD-86BC-D93B3A302BA9}" destId="{793D96AA-577F-45C8-A09E-1B4AF25D1EAC}" srcOrd="4" destOrd="0" presId="urn:microsoft.com/office/officeart/2016/7/layout/RepeatingBendingProcessNew"/>
    <dgm:cxn modelId="{5E9D713D-C48A-408B-8789-B6AF6B9A2450}" type="presParOf" srcId="{CF885633-05B0-48FD-86BC-D93B3A302BA9}" destId="{7054AD80-4759-46D3-A0D3-D7F6B58F9EB0}" srcOrd="5" destOrd="0" presId="urn:microsoft.com/office/officeart/2016/7/layout/RepeatingBendingProcessNew"/>
    <dgm:cxn modelId="{5416CC26-4722-436A-BBE3-8A53FF9467C5}" type="presParOf" srcId="{7054AD80-4759-46D3-A0D3-D7F6B58F9EB0}" destId="{5C864455-D273-4AA8-BDC5-B68D4BFAF9D6}" srcOrd="0" destOrd="0" presId="urn:microsoft.com/office/officeart/2016/7/layout/RepeatingBendingProcessNew"/>
    <dgm:cxn modelId="{F686FA89-D4FF-43C1-AA0C-F0B892C4C0C4}" type="presParOf" srcId="{CF885633-05B0-48FD-86BC-D93B3A302BA9}" destId="{001804D8-5766-47CE-B065-525AD9C6C2BA}" srcOrd="6" destOrd="0" presId="urn:microsoft.com/office/officeart/2016/7/layout/RepeatingBendingProcessNew"/>
    <dgm:cxn modelId="{2AF8B739-A8FE-4969-BC6C-563F6DB729EE}" type="presParOf" srcId="{CF885633-05B0-48FD-86BC-D93B3A302BA9}" destId="{946EF7B5-C069-484F-B0CA-7D27294E717B}" srcOrd="7" destOrd="0" presId="urn:microsoft.com/office/officeart/2016/7/layout/RepeatingBendingProcessNew"/>
    <dgm:cxn modelId="{AD3A5DAA-EEBE-4E67-A9C2-9EDC43E360F0}" type="presParOf" srcId="{946EF7B5-C069-484F-B0CA-7D27294E717B}" destId="{027CAF08-00C2-4E91-B715-B653534E3228}" srcOrd="0" destOrd="0" presId="urn:microsoft.com/office/officeart/2016/7/layout/RepeatingBendingProcessNew"/>
    <dgm:cxn modelId="{CD06E9D3-2F01-49CC-8C20-76D6A6058384}" type="presParOf" srcId="{CF885633-05B0-48FD-86BC-D93B3A302BA9}" destId="{054765B9-C313-4B91-8472-629B50BAF7A3}" srcOrd="8" destOrd="0" presId="urn:microsoft.com/office/officeart/2016/7/layout/RepeatingBendingProcessNew"/>
    <dgm:cxn modelId="{140CB0DE-8DAE-4518-9C6B-A548422934A8}" type="presParOf" srcId="{CF885633-05B0-48FD-86BC-D93B3A302BA9}" destId="{456F38DF-C16C-4B18-9B53-9F0E5B9A55A0}" srcOrd="9" destOrd="0" presId="urn:microsoft.com/office/officeart/2016/7/layout/RepeatingBendingProcessNew"/>
    <dgm:cxn modelId="{A3928A8A-C749-4954-8EC3-CE04536F88BF}" type="presParOf" srcId="{456F38DF-C16C-4B18-9B53-9F0E5B9A55A0}" destId="{477616B7-B5D4-4A45-8D03-3BAE90153577}" srcOrd="0" destOrd="0" presId="urn:microsoft.com/office/officeart/2016/7/layout/RepeatingBendingProcessNew"/>
    <dgm:cxn modelId="{9DF3EC84-A887-45F1-8DC4-4BBD798FFF0D}" type="presParOf" srcId="{CF885633-05B0-48FD-86BC-D93B3A302BA9}" destId="{C99F59F6-9DF6-44E1-8BF3-EED50BD3EA2B}" srcOrd="10" destOrd="0" presId="urn:microsoft.com/office/officeart/2016/7/layout/RepeatingBendingProcessNew"/>
    <dgm:cxn modelId="{330D5683-89CC-4AB0-92EF-E3595193527C}" type="presParOf" srcId="{CF885633-05B0-48FD-86BC-D93B3A302BA9}" destId="{7E057FBE-79DE-414D-BF03-8B757222E316}" srcOrd="11" destOrd="0" presId="urn:microsoft.com/office/officeart/2016/7/layout/RepeatingBendingProcessNew"/>
    <dgm:cxn modelId="{621A6B31-E10E-4D6D-807E-5383C9E32582}" type="presParOf" srcId="{7E057FBE-79DE-414D-BF03-8B757222E316}" destId="{697507DD-F4A8-4E1D-B046-88F090444E1D}" srcOrd="0" destOrd="0" presId="urn:microsoft.com/office/officeart/2016/7/layout/RepeatingBendingProcessNew"/>
    <dgm:cxn modelId="{0C9CB28E-6CD4-49F3-9841-8C23F98FA2F0}" type="presParOf" srcId="{CF885633-05B0-48FD-86BC-D93B3A302BA9}" destId="{F2E9B563-E2BD-4791-AED8-042E59D9012B}" srcOrd="12" destOrd="0" presId="urn:microsoft.com/office/officeart/2016/7/layout/RepeatingBendingProcessNew"/>
    <dgm:cxn modelId="{862366EE-2B85-4797-B128-90BF3D80D60F}" type="presParOf" srcId="{CF885633-05B0-48FD-86BC-D93B3A302BA9}" destId="{4B8F68CA-6B90-4041-8334-A3FF122FA0E1}" srcOrd="13" destOrd="0" presId="urn:microsoft.com/office/officeart/2016/7/layout/RepeatingBendingProcessNew"/>
    <dgm:cxn modelId="{94326664-2605-4E02-872B-5EE1904D1D59}" type="presParOf" srcId="{4B8F68CA-6B90-4041-8334-A3FF122FA0E1}" destId="{2ED7351E-105D-4F5F-8302-8624C8E6BC26}" srcOrd="0" destOrd="0" presId="urn:microsoft.com/office/officeart/2016/7/layout/RepeatingBendingProcessNew"/>
    <dgm:cxn modelId="{7CC29E8A-0020-4571-BE4D-ADCE0E7F1D76}" type="presParOf" srcId="{CF885633-05B0-48FD-86BC-D93B3A302BA9}" destId="{5B3B0C43-CE64-4671-BF01-E3CFDA70A8C3}" srcOrd="14" destOrd="0" presId="urn:microsoft.com/office/officeart/2016/7/layout/RepeatingBendingProcessNew"/>
    <dgm:cxn modelId="{6AC136C3-3277-48E7-ADAB-9EAF4ECC66FD}" type="presParOf" srcId="{CF885633-05B0-48FD-86BC-D93B3A302BA9}" destId="{614F077F-AAC2-4ED7-882C-B618D5FE6D87}" srcOrd="15" destOrd="0" presId="urn:microsoft.com/office/officeart/2016/7/layout/RepeatingBendingProcessNew"/>
    <dgm:cxn modelId="{E78B83A2-7635-448F-9039-FACAC8AB3E0C}" type="presParOf" srcId="{614F077F-AAC2-4ED7-882C-B618D5FE6D87}" destId="{4FEE5C14-4C38-4282-B94C-66B30D36271F}" srcOrd="0" destOrd="0" presId="urn:microsoft.com/office/officeart/2016/7/layout/RepeatingBendingProcessNew"/>
    <dgm:cxn modelId="{B7C24B5F-346A-46BA-B257-5A069B98C2DE}" type="presParOf" srcId="{CF885633-05B0-48FD-86BC-D93B3A302BA9}" destId="{87103E6A-D5DF-42D4-B0F6-906571DF0078}" srcOrd="16" destOrd="0" presId="urn:microsoft.com/office/officeart/2016/7/layout/RepeatingBendingProcessNew"/>
    <dgm:cxn modelId="{649647A5-0A9B-4633-974B-D76355047E17}" type="presParOf" srcId="{CF885633-05B0-48FD-86BC-D93B3A302BA9}" destId="{856B88E3-A82B-4E06-8B5A-6C95C073A78D}" srcOrd="17" destOrd="0" presId="urn:microsoft.com/office/officeart/2016/7/layout/RepeatingBendingProcessNew"/>
    <dgm:cxn modelId="{11EC59ED-4C5F-4629-8250-B48A21494A64}" type="presParOf" srcId="{856B88E3-A82B-4E06-8B5A-6C95C073A78D}" destId="{522B4775-C8BB-45FE-98E8-BB3519D07656}" srcOrd="0" destOrd="0" presId="urn:microsoft.com/office/officeart/2016/7/layout/RepeatingBendingProcessNew"/>
    <dgm:cxn modelId="{104F383C-8EF1-4CB6-B999-78E98F4D6F29}" type="presParOf" srcId="{CF885633-05B0-48FD-86BC-D93B3A302BA9}" destId="{C5999D45-710B-4DF3-B97C-4F14EFF3D503}" srcOrd="18" destOrd="0" presId="urn:microsoft.com/office/officeart/2016/7/layout/RepeatingBendingProcessNew"/>
    <dgm:cxn modelId="{4A3DD9C8-3CAB-4131-8CA8-EDB4C9A39175}" type="presParOf" srcId="{CF885633-05B0-48FD-86BC-D93B3A302BA9}" destId="{BBA68C0C-CFBF-4CBE-9B3B-3FD67575B7A5}" srcOrd="19" destOrd="0" presId="urn:microsoft.com/office/officeart/2016/7/layout/RepeatingBendingProcessNew"/>
    <dgm:cxn modelId="{6B90A00C-3B7B-4B52-A90B-D2F980F8BAAB}" type="presParOf" srcId="{BBA68C0C-CFBF-4CBE-9B3B-3FD67575B7A5}" destId="{C7673E6E-11EC-401D-91BC-02A3BFD91C3B}" srcOrd="0" destOrd="0" presId="urn:microsoft.com/office/officeart/2016/7/layout/RepeatingBendingProcessNew"/>
    <dgm:cxn modelId="{A564816F-5003-4686-8F7B-BBBEE2CFE7AD}" type="presParOf" srcId="{CF885633-05B0-48FD-86BC-D93B3A302BA9}" destId="{2FAA1EA1-4D24-4E0E-8407-ACF0E6EFCE57}" srcOrd="20" destOrd="0" presId="urn:microsoft.com/office/officeart/2016/7/layout/RepeatingBendingProcessNew"/>
    <dgm:cxn modelId="{508FA7A3-777F-4D81-8B65-F23619255C4D}" type="presParOf" srcId="{CF885633-05B0-48FD-86BC-D93B3A302BA9}" destId="{C21A326C-A069-4854-AFA3-6D1CC3DBC2DE}" srcOrd="21" destOrd="0" presId="urn:microsoft.com/office/officeart/2016/7/layout/RepeatingBendingProcessNew"/>
    <dgm:cxn modelId="{90A2FFE7-63B2-4ED8-B679-BBA73AF81480}" type="presParOf" srcId="{C21A326C-A069-4854-AFA3-6D1CC3DBC2DE}" destId="{6CCB07D8-2052-410E-B9A1-A44A4A803E18}" srcOrd="0" destOrd="0" presId="urn:microsoft.com/office/officeart/2016/7/layout/RepeatingBendingProcessNew"/>
    <dgm:cxn modelId="{B7B8F2C3-84BB-4569-875D-F49148524010}" type="presParOf" srcId="{CF885633-05B0-48FD-86BC-D93B3A302BA9}" destId="{A25D150A-46EB-402A-8CA9-E7D00469408B}" srcOrd="22" destOrd="0" presId="urn:microsoft.com/office/officeart/2016/7/layout/RepeatingBendingProcessNew"/>
    <dgm:cxn modelId="{AF38365E-CA29-474F-98F6-EC493C3269A0}" type="presParOf" srcId="{CF885633-05B0-48FD-86BC-D93B3A302BA9}" destId="{A65DF395-69D4-455A-AE2E-D7436113EFE6}" srcOrd="23" destOrd="0" presId="urn:microsoft.com/office/officeart/2016/7/layout/RepeatingBendingProcessNew"/>
    <dgm:cxn modelId="{1680D89F-6BBE-49EC-8D2C-20DA1B24119D}" type="presParOf" srcId="{A65DF395-69D4-455A-AE2E-D7436113EFE6}" destId="{73288D54-02CA-45ED-86B9-618B407B833D}" srcOrd="0" destOrd="0" presId="urn:microsoft.com/office/officeart/2016/7/layout/RepeatingBendingProcessNew"/>
    <dgm:cxn modelId="{75EB185D-2F35-4ED1-81BD-76C5583F1E80}" type="presParOf" srcId="{CF885633-05B0-48FD-86BC-D93B3A302BA9}" destId="{006EA21B-31D0-46EB-97C3-49D1CFB244BA}" srcOrd="24" destOrd="0" presId="urn:microsoft.com/office/officeart/2016/7/layout/RepeatingBendingProcessNew"/>
    <dgm:cxn modelId="{6B6EA095-91D7-4FD8-8CA3-7C4345AB94C4}" type="presParOf" srcId="{CF885633-05B0-48FD-86BC-D93B3A302BA9}" destId="{A7327F4D-0889-48D4-8D16-A59D0FEE9CED}" srcOrd="25" destOrd="0" presId="urn:microsoft.com/office/officeart/2016/7/layout/RepeatingBendingProcessNew"/>
    <dgm:cxn modelId="{E9D94616-97CD-43B6-AF09-8FD82087E5D0}" type="presParOf" srcId="{A7327F4D-0889-48D4-8D16-A59D0FEE9CED}" destId="{D8F4ED5C-DE1E-4578-85D7-8C0F03A718A0}" srcOrd="0" destOrd="0" presId="urn:microsoft.com/office/officeart/2016/7/layout/RepeatingBendingProcessNew"/>
    <dgm:cxn modelId="{C4D46CB1-EA95-457D-A363-D4FF8AC632E6}" type="presParOf" srcId="{CF885633-05B0-48FD-86BC-D93B3A302BA9}" destId="{05AAB6DF-DB0C-434F-BE3F-A6510C0C6000}" srcOrd="26" destOrd="0" presId="urn:microsoft.com/office/officeart/2016/7/layout/RepeatingBendingProcessNew"/>
    <dgm:cxn modelId="{8E1D7360-F600-4EA7-B1BE-9DC639E893D9}" type="presParOf" srcId="{CF885633-05B0-48FD-86BC-D93B3A302BA9}" destId="{BD758717-9026-461E-AD44-370ED60B28C7}" srcOrd="27" destOrd="0" presId="urn:microsoft.com/office/officeart/2016/7/layout/RepeatingBendingProcessNew"/>
    <dgm:cxn modelId="{032908F5-0437-419B-AD0C-06A9A1561BA8}" type="presParOf" srcId="{BD758717-9026-461E-AD44-370ED60B28C7}" destId="{FA8A4056-813F-410A-8592-483CD9B78C36}" srcOrd="0" destOrd="0" presId="urn:microsoft.com/office/officeart/2016/7/layout/RepeatingBendingProcessNew"/>
    <dgm:cxn modelId="{49EC1210-570E-4D07-A27F-DB757C47F304}" type="presParOf" srcId="{CF885633-05B0-48FD-86BC-D93B3A302BA9}" destId="{EB381063-95C9-4B42-9E40-EE4F4F6F5DB8}" srcOrd="28" destOrd="0" presId="urn:microsoft.com/office/officeart/2016/7/layout/RepeatingBendingProcessNew"/>
    <dgm:cxn modelId="{D153AD3E-E1A9-4C1F-AE9E-DDBB8A942EB1}" type="presParOf" srcId="{CF885633-05B0-48FD-86BC-D93B3A302BA9}" destId="{ED19F32D-4842-48B3-B0E2-31D92AE2C538}" srcOrd="29" destOrd="0" presId="urn:microsoft.com/office/officeart/2016/7/layout/RepeatingBendingProcessNew"/>
    <dgm:cxn modelId="{FD7A6146-3F3C-42A4-966C-44447B7DD1FA}" type="presParOf" srcId="{ED19F32D-4842-48B3-B0E2-31D92AE2C538}" destId="{A6AA3AD3-2D1E-4AAC-9F51-88E766D1313C}" srcOrd="0" destOrd="0" presId="urn:microsoft.com/office/officeart/2016/7/layout/RepeatingBendingProcessNew"/>
    <dgm:cxn modelId="{3337B838-45C2-46D1-B783-8451A5E18F8C}" type="presParOf" srcId="{CF885633-05B0-48FD-86BC-D93B3A302BA9}" destId="{8D7B3BA9-F109-4B05-9EC9-1C774149DAFB}" srcOrd="3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1A8E78-9423-49E6-A81D-23DAE69AA6D0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DE32653-D699-4B2B-BA63-331BAE71E51A}">
      <dgm:prSet/>
      <dgm:spPr/>
      <dgm:t>
        <a:bodyPr/>
        <a:lstStyle/>
        <a:p>
          <a:r>
            <a:rPr lang="en-US" b="1" i="1"/>
            <a:t>28-Iman( </a:t>
          </a:r>
          <a:r>
            <a:rPr lang="ar-SA" b="1" i="1"/>
            <a:t>ایمان</a:t>
          </a:r>
          <a:r>
            <a:rPr lang="en-US" b="1" i="1"/>
            <a:t>)</a:t>
          </a:r>
          <a:endParaRPr lang="en-US"/>
        </a:p>
      </dgm:t>
    </dgm:pt>
    <dgm:pt modelId="{63305750-6BC3-4601-99F7-29C5E9CE4D08}" type="parTrans" cxnId="{CCFB94ED-3D15-48AB-B0E7-77AA4BED8260}">
      <dgm:prSet/>
      <dgm:spPr/>
      <dgm:t>
        <a:bodyPr/>
        <a:lstStyle/>
        <a:p>
          <a:endParaRPr lang="en-US"/>
        </a:p>
      </dgm:t>
    </dgm:pt>
    <dgm:pt modelId="{914BC132-3A72-4C77-B1BE-B5A19E3F8B81}" type="sibTrans" cxnId="{CCFB94ED-3D15-48AB-B0E7-77AA4BED8260}">
      <dgm:prSet/>
      <dgm:spPr/>
      <dgm:t>
        <a:bodyPr/>
        <a:lstStyle/>
        <a:p>
          <a:endParaRPr lang="en-US"/>
        </a:p>
      </dgm:t>
    </dgm:pt>
    <dgm:pt modelId="{1DCF5D48-3D73-4845-9B78-16F38802A632}">
      <dgm:prSet/>
      <dgm:spPr/>
      <dgm:t>
        <a:bodyPr/>
        <a:lstStyle/>
        <a:p>
          <a:r>
            <a:rPr lang="en-US" b="1" i="1"/>
            <a:t>29-six articles of faith</a:t>
          </a:r>
          <a:endParaRPr lang="en-US"/>
        </a:p>
      </dgm:t>
    </dgm:pt>
    <dgm:pt modelId="{4EB51F03-5CF8-496B-862E-E8DAC538C2E6}" type="parTrans" cxnId="{72F9F10C-98F9-46D4-9A19-46F4713B7D12}">
      <dgm:prSet/>
      <dgm:spPr/>
      <dgm:t>
        <a:bodyPr/>
        <a:lstStyle/>
        <a:p>
          <a:endParaRPr lang="en-US"/>
        </a:p>
      </dgm:t>
    </dgm:pt>
    <dgm:pt modelId="{39893787-FCCA-4A6C-9483-FA6A32E88BCC}" type="sibTrans" cxnId="{72F9F10C-98F9-46D4-9A19-46F4713B7D12}">
      <dgm:prSet/>
      <dgm:spPr/>
      <dgm:t>
        <a:bodyPr/>
        <a:lstStyle/>
        <a:p>
          <a:endParaRPr lang="en-US"/>
        </a:p>
      </dgm:t>
    </dgm:pt>
    <dgm:pt modelId="{E8941024-A0CA-4BE9-B37D-86CD37159E6E}">
      <dgm:prSet/>
      <dgm:spPr/>
      <dgm:t>
        <a:bodyPr/>
        <a:lstStyle/>
        <a:p>
          <a:r>
            <a:rPr lang="en-US" b="1" i="1"/>
            <a:t>30-Believe in the </a:t>
          </a:r>
          <a:r>
            <a:rPr lang="ar-SA" b="1" i="1"/>
            <a:t>الله</a:t>
          </a:r>
          <a:endParaRPr lang="en-US"/>
        </a:p>
      </dgm:t>
    </dgm:pt>
    <dgm:pt modelId="{E86AB16E-20B6-4345-BC84-348F5EC78782}" type="parTrans" cxnId="{08A47057-B3C4-40EC-9678-504E8EB46D5E}">
      <dgm:prSet/>
      <dgm:spPr/>
      <dgm:t>
        <a:bodyPr/>
        <a:lstStyle/>
        <a:p>
          <a:endParaRPr lang="en-US"/>
        </a:p>
      </dgm:t>
    </dgm:pt>
    <dgm:pt modelId="{7CFB01AA-4F6B-4190-83C9-18EF21131D36}" type="sibTrans" cxnId="{08A47057-B3C4-40EC-9678-504E8EB46D5E}">
      <dgm:prSet/>
      <dgm:spPr/>
      <dgm:t>
        <a:bodyPr/>
        <a:lstStyle/>
        <a:p>
          <a:endParaRPr lang="en-US"/>
        </a:p>
      </dgm:t>
    </dgm:pt>
    <dgm:pt modelId="{428ABB70-E8BC-42BB-BF6F-281B74005605}">
      <dgm:prSet/>
      <dgm:spPr/>
      <dgm:t>
        <a:bodyPr/>
        <a:lstStyle/>
        <a:p>
          <a:r>
            <a:rPr lang="en-US" b="1" i="1"/>
            <a:t>31-believe in angels</a:t>
          </a:r>
          <a:endParaRPr lang="en-US"/>
        </a:p>
      </dgm:t>
    </dgm:pt>
    <dgm:pt modelId="{A0C92BB1-7B33-4EE0-AA39-7BC3408AC1EE}" type="parTrans" cxnId="{6918F41E-8E24-4712-AE5F-7CA39572A030}">
      <dgm:prSet/>
      <dgm:spPr/>
      <dgm:t>
        <a:bodyPr/>
        <a:lstStyle/>
        <a:p>
          <a:endParaRPr lang="en-US"/>
        </a:p>
      </dgm:t>
    </dgm:pt>
    <dgm:pt modelId="{491D4DF7-D1D5-435E-ACF1-EA26D2C4FB80}" type="sibTrans" cxnId="{6918F41E-8E24-4712-AE5F-7CA39572A030}">
      <dgm:prSet/>
      <dgm:spPr/>
      <dgm:t>
        <a:bodyPr/>
        <a:lstStyle/>
        <a:p>
          <a:endParaRPr lang="en-US"/>
        </a:p>
      </dgm:t>
    </dgm:pt>
    <dgm:pt modelId="{A2D06B4D-40C6-49D6-99C7-8EA3CE2C5806}">
      <dgm:prSet/>
      <dgm:spPr/>
      <dgm:t>
        <a:bodyPr/>
        <a:lstStyle/>
        <a:p>
          <a:r>
            <a:rPr lang="en-US" b="1" i="1"/>
            <a:t>32-Belief in the Books of </a:t>
          </a:r>
          <a:r>
            <a:rPr lang="ar-SA" b="1" i="1"/>
            <a:t>الله</a:t>
          </a:r>
          <a:endParaRPr lang="en-US"/>
        </a:p>
      </dgm:t>
    </dgm:pt>
    <dgm:pt modelId="{716DC655-5924-4379-B933-8CD0321620AD}" type="parTrans" cxnId="{00313559-A93D-498A-BF21-30C6D32BCD92}">
      <dgm:prSet/>
      <dgm:spPr/>
      <dgm:t>
        <a:bodyPr/>
        <a:lstStyle/>
        <a:p>
          <a:endParaRPr lang="en-US"/>
        </a:p>
      </dgm:t>
    </dgm:pt>
    <dgm:pt modelId="{EB268A9A-8A8C-4F09-A599-1A5299C0551F}" type="sibTrans" cxnId="{00313559-A93D-498A-BF21-30C6D32BCD92}">
      <dgm:prSet/>
      <dgm:spPr/>
      <dgm:t>
        <a:bodyPr/>
        <a:lstStyle/>
        <a:p>
          <a:endParaRPr lang="en-US"/>
        </a:p>
      </dgm:t>
    </dgm:pt>
    <dgm:pt modelId="{E8A3EBC8-C70B-4D4D-910E-6400751D5229}">
      <dgm:prSet/>
      <dgm:spPr/>
      <dgm:t>
        <a:bodyPr/>
        <a:lstStyle/>
        <a:p>
          <a:r>
            <a:rPr lang="en-US" b="1" i="1"/>
            <a:t>33-Belief in the Prophets or Messengers of </a:t>
          </a:r>
          <a:r>
            <a:rPr lang="ar-SA" b="1" i="1"/>
            <a:t>الله</a:t>
          </a:r>
          <a:r>
            <a:rPr lang="en-US" b="1" i="1"/>
            <a:t>(GOD)</a:t>
          </a:r>
          <a:endParaRPr lang="en-US"/>
        </a:p>
      </dgm:t>
    </dgm:pt>
    <dgm:pt modelId="{7B9D83D3-0362-4A39-9A32-E82ED7542A0D}" type="parTrans" cxnId="{AA3977CD-23DD-46F7-AD35-ACC5B8AC2663}">
      <dgm:prSet/>
      <dgm:spPr/>
      <dgm:t>
        <a:bodyPr/>
        <a:lstStyle/>
        <a:p>
          <a:endParaRPr lang="en-US"/>
        </a:p>
      </dgm:t>
    </dgm:pt>
    <dgm:pt modelId="{72CEE6DB-01E8-4FC6-8761-FEC079E7E56E}" type="sibTrans" cxnId="{AA3977CD-23DD-46F7-AD35-ACC5B8AC2663}">
      <dgm:prSet/>
      <dgm:spPr/>
      <dgm:t>
        <a:bodyPr/>
        <a:lstStyle/>
        <a:p>
          <a:endParaRPr lang="en-US"/>
        </a:p>
      </dgm:t>
    </dgm:pt>
    <dgm:pt modelId="{DDBFBDA7-A159-4B1E-9444-1FFE919A2E0F}">
      <dgm:prSet/>
      <dgm:spPr/>
      <dgm:t>
        <a:bodyPr/>
        <a:lstStyle/>
        <a:p>
          <a:r>
            <a:rPr lang="en-US" b="1" i="1"/>
            <a:t>34-Belief in the Day of Judgment</a:t>
          </a:r>
          <a:endParaRPr lang="en-US"/>
        </a:p>
      </dgm:t>
    </dgm:pt>
    <dgm:pt modelId="{579DD2E2-B1C8-4DC8-9350-9618428F0C3F}" type="parTrans" cxnId="{08E0BA93-894D-420E-BE71-91983B946EAA}">
      <dgm:prSet/>
      <dgm:spPr/>
      <dgm:t>
        <a:bodyPr/>
        <a:lstStyle/>
        <a:p>
          <a:endParaRPr lang="en-US"/>
        </a:p>
      </dgm:t>
    </dgm:pt>
    <dgm:pt modelId="{D815A7CF-3834-4B94-9465-0D5FBF608586}" type="sibTrans" cxnId="{08E0BA93-894D-420E-BE71-91983B946EAA}">
      <dgm:prSet/>
      <dgm:spPr/>
      <dgm:t>
        <a:bodyPr/>
        <a:lstStyle/>
        <a:p>
          <a:endParaRPr lang="en-US"/>
        </a:p>
      </dgm:t>
    </dgm:pt>
    <dgm:pt modelId="{E4092CEC-7E20-4F1C-92F6-09DDBA750EA7}">
      <dgm:prSet/>
      <dgm:spPr/>
      <dgm:t>
        <a:bodyPr/>
        <a:lstStyle/>
        <a:p>
          <a:r>
            <a:rPr lang="en-US" b="1" i="1"/>
            <a:t>35-Belief in the Divine Decree</a:t>
          </a:r>
          <a:endParaRPr lang="en-US"/>
        </a:p>
      </dgm:t>
    </dgm:pt>
    <dgm:pt modelId="{B361C3FB-AA5D-415D-B50F-980069D57E0F}" type="parTrans" cxnId="{413BB685-B093-42D8-B59E-D4A7E87E42CB}">
      <dgm:prSet/>
      <dgm:spPr/>
      <dgm:t>
        <a:bodyPr/>
        <a:lstStyle/>
        <a:p>
          <a:endParaRPr lang="en-US"/>
        </a:p>
      </dgm:t>
    </dgm:pt>
    <dgm:pt modelId="{E1347179-951D-46F5-8101-7BEA0BE90D1E}" type="sibTrans" cxnId="{413BB685-B093-42D8-B59E-D4A7E87E42CB}">
      <dgm:prSet/>
      <dgm:spPr/>
      <dgm:t>
        <a:bodyPr/>
        <a:lstStyle/>
        <a:p>
          <a:endParaRPr lang="en-US"/>
        </a:p>
      </dgm:t>
    </dgm:pt>
    <dgm:pt modelId="{96266DD6-BE37-435E-ACC9-FBEA0F84A626}">
      <dgm:prSet/>
      <dgm:spPr/>
      <dgm:t>
        <a:bodyPr/>
        <a:lstStyle/>
        <a:p>
          <a:r>
            <a:rPr lang="en-US" b="1" i="1"/>
            <a:t>36-Islam is based on five pillars</a:t>
          </a:r>
          <a:endParaRPr lang="en-US"/>
        </a:p>
      </dgm:t>
    </dgm:pt>
    <dgm:pt modelId="{7DE1116F-B42A-4F32-B72F-F19DECF823BB}" type="parTrans" cxnId="{AD62B9E5-49D5-420B-9284-D9A48A616529}">
      <dgm:prSet/>
      <dgm:spPr/>
      <dgm:t>
        <a:bodyPr/>
        <a:lstStyle/>
        <a:p>
          <a:endParaRPr lang="en-US"/>
        </a:p>
      </dgm:t>
    </dgm:pt>
    <dgm:pt modelId="{EAB110A7-A23C-4AC4-9542-F22403BE4B9F}" type="sibTrans" cxnId="{AD62B9E5-49D5-420B-9284-D9A48A616529}">
      <dgm:prSet/>
      <dgm:spPr/>
      <dgm:t>
        <a:bodyPr/>
        <a:lstStyle/>
        <a:p>
          <a:endParaRPr lang="en-US"/>
        </a:p>
      </dgm:t>
    </dgm:pt>
    <dgm:pt modelId="{45E3401C-8E88-4DED-9AB9-0B8BC34472E7}">
      <dgm:prSet/>
      <dgm:spPr/>
      <dgm:t>
        <a:bodyPr/>
        <a:lstStyle/>
        <a:p>
          <a:r>
            <a:rPr lang="en-US" b="1" i="1"/>
            <a:t>37-Salah or prayer</a:t>
          </a:r>
          <a:endParaRPr lang="en-US"/>
        </a:p>
      </dgm:t>
    </dgm:pt>
    <dgm:pt modelId="{C0EDF0B4-C6B7-4EE7-B95F-FEBC6532AC07}" type="parTrans" cxnId="{5A6F2E31-8CE2-405F-BC97-F177EA379715}">
      <dgm:prSet/>
      <dgm:spPr/>
      <dgm:t>
        <a:bodyPr/>
        <a:lstStyle/>
        <a:p>
          <a:endParaRPr lang="en-US"/>
        </a:p>
      </dgm:t>
    </dgm:pt>
    <dgm:pt modelId="{7857C3BE-81A9-41BE-878B-FE2D65BE8593}" type="sibTrans" cxnId="{5A6F2E31-8CE2-405F-BC97-F177EA379715}">
      <dgm:prSet/>
      <dgm:spPr/>
      <dgm:t>
        <a:bodyPr/>
        <a:lstStyle/>
        <a:p>
          <a:endParaRPr lang="en-US"/>
        </a:p>
      </dgm:t>
    </dgm:pt>
    <dgm:pt modelId="{46157A2D-D7AD-49AB-AF09-8693DBF608DE}">
      <dgm:prSet/>
      <dgm:spPr/>
      <dgm:t>
        <a:bodyPr/>
        <a:lstStyle/>
        <a:p>
          <a:r>
            <a:rPr lang="en-US" b="1" i="1"/>
            <a:t>38-The five daily prayers</a:t>
          </a:r>
          <a:endParaRPr lang="en-US"/>
        </a:p>
      </dgm:t>
    </dgm:pt>
    <dgm:pt modelId="{4A2D39D1-1DC9-435A-9D8E-CD645A67A210}" type="parTrans" cxnId="{810C35EE-CD7B-4350-B759-9C518ED4D8AB}">
      <dgm:prSet/>
      <dgm:spPr/>
      <dgm:t>
        <a:bodyPr/>
        <a:lstStyle/>
        <a:p>
          <a:endParaRPr lang="en-US"/>
        </a:p>
      </dgm:t>
    </dgm:pt>
    <dgm:pt modelId="{775C0D5E-6C29-4E71-B6DB-F25CF3CCB545}" type="sibTrans" cxnId="{810C35EE-CD7B-4350-B759-9C518ED4D8AB}">
      <dgm:prSet/>
      <dgm:spPr/>
      <dgm:t>
        <a:bodyPr/>
        <a:lstStyle/>
        <a:p>
          <a:endParaRPr lang="en-US"/>
        </a:p>
      </dgm:t>
    </dgm:pt>
    <dgm:pt modelId="{F72C29D1-CE4E-4FFA-9C51-349C34F385F7}">
      <dgm:prSet/>
      <dgm:spPr/>
      <dgm:t>
        <a:bodyPr/>
        <a:lstStyle/>
        <a:p>
          <a:r>
            <a:rPr lang="en-US" b="1" i="1"/>
            <a:t>39-Tahrah Being clean</a:t>
          </a:r>
          <a:endParaRPr lang="en-US"/>
        </a:p>
      </dgm:t>
    </dgm:pt>
    <dgm:pt modelId="{108E5E03-BAEB-4BEC-AC11-8F01FA177888}" type="parTrans" cxnId="{CB7E528A-A573-4FFA-A32B-0A87514FC0D5}">
      <dgm:prSet/>
      <dgm:spPr/>
      <dgm:t>
        <a:bodyPr/>
        <a:lstStyle/>
        <a:p>
          <a:endParaRPr lang="en-US"/>
        </a:p>
      </dgm:t>
    </dgm:pt>
    <dgm:pt modelId="{961B0BD7-9535-446E-B85F-C4BFFED1B268}" type="sibTrans" cxnId="{CB7E528A-A573-4FFA-A32B-0A87514FC0D5}">
      <dgm:prSet/>
      <dgm:spPr/>
      <dgm:t>
        <a:bodyPr/>
        <a:lstStyle/>
        <a:p>
          <a:endParaRPr lang="en-US"/>
        </a:p>
      </dgm:t>
    </dgm:pt>
    <dgm:pt modelId="{94F5DAEA-A21F-437D-BEE5-BFD7AC20D5DA}">
      <dgm:prSet/>
      <dgm:spPr/>
      <dgm:t>
        <a:bodyPr/>
        <a:lstStyle/>
        <a:p>
          <a:r>
            <a:rPr lang="en-US" b="1" i="1"/>
            <a:t>40-Times of the Prayers</a:t>
          </a:r>
          <a:endParaRPr lang="en-US"/>
        </a:p>
      </dgm:t>
    </dgm:pt>
    <dgm:pt modelId="{78716666-75BC-435D-8516-3B797A5148C0}" type="parTrans" cxnId="{E8972212-6676-4CD9-8C3B-BF8C888A7FF6}">
      <dgm:prSet/>
      <dgm:spPr/>
      <dgm:t>
        <a:bodyPr/>
        <a:lstStyle/>
        <a:p>
          <a:endParaRPr lang="en-US"/>
        </a:p>
      </dgm:t>
    </dgm:pt>
    <dgm:pt modelId="{A878240C-2F11-460B-ADF1-3A3AF2CB4D62}" type="sibTrans" cxnId="{E8972212-6676-4CD9-8C3B-BF8C888A7FF6}">
      <dgm:prSet/>
      <dgm:spPr/>
      <dgm:t>
        <a:bodyPr/>
        <a:lstStyle/>
        <a:p>
          <a:endParaRPr lang="en-US"/>
        </a:p>
      </dgm:t>
    </dgm:pt>
    <dgm:pt modelId="{D984898E-680F-4151-B92C-81CACBF6C5C9}">
      <dgm:prSet/>
      <dgm:spPr/>
      <dgm:t>
        <a:bodyPr/>
        <a:lstStyle/>
        <a:p>
          <a:r>
            <a:rPr lang="en-US" b="1" i="1"/>
            <a:t>41-Number of rokahs of the five daily prayers</a:t>
          </a:r>
          <a:endParaRPr lang="en-US"/>
        </a:p>
      </dgm:t>
    </dgm:pt>
    <dgm:pt modelId="{9E1AEDFA-A10F-4882-A3F4-60E1635581B8}" type="parTrans" cxnId="{0EA2914E-5E43-4263-9EF1-3FF57357513C}">
      <dgm:prSet/>
      <dgm:spPr/>
      <dgm:t>
        <a:bodyPr/>
        <a:lstStyle/>
        <a:p>
          <a:endParaRPr lang="en-US"/>
        </a:p>
      </dgm:t>
    </dgm:pt>
    <dgm:pt modelId="{76C10E7F-E533-445C-A0E7-EFF21C435F84}" type="sibTrans" cxnId="{0EA2914E-5E43-4263-9EF1-3FF57357513C}">
      <dgm:prSet/>
      <dgm:spPr/>
      <dgm:t>
        <a:bodyPr/>
        <a:lstStyle/>
        <a:p>
          <a:endParaRPr lang="en-US"/>
        </a:p>
      </dgm:t>
    </dgm:pt>
    <dgm:pt modelId="{E871E31D-F58F-4D79-B40C-44E71AA81891}">
      <dgm:prSet/>
      <dgm:spPr/>
      <dgm:t>
        <a:bodyPr/>
        <a:lstStyle/>
        <a:p>
          <a:r>
            <a:rPr lang="en-US" b="1" i="1"/>
            <a:t>42-Performing salah (prayer)</a:t>
          </a:r>
          <a:endParaRPr lang="en-US"/>
        </a:p>
      </dgm:t>
    </dgm:pt>
    <dgm:pt modelId="{751AB05F-96FD-449C-8829-011060D708EA}" type="parTrans" cxnId="{D1CC6195-AB2B-4F7E-B6DB-E187F776F6AC}">
      <dgm:prSet/>
      <dgm:spPr/>
      <dgm:t>
        <a:bodyPr/>
        <a:lstStyle/>
        <a:p>
          <a:endParaRPr lang="en-US"/>
        </a:p>
      </dgm:t>
    </dgm:pt>
    <dgm:pt modelId="{8C601DAE-8D82-4503-9462-92C1176ACCD3}" type="sibTrans" cxnId="{D1CC6195-AB2B-4F7E-B6DB-E187F776F6AC}">
      <dgm:prSet/>
      <dgm:spPr/>
      <dgm:t>
        <a:bodyPr/>
        <a:lstStyle/>
        <a:p>
          <a:endParaRPr lang="en-US"/>
        </a:p>
      </dgm:t>
    </dgm:pt>
    <dgm:pt modelId="{F2751B17-BE58-4FAE-BCBE-14E0C7352F05}" type="pres">
      <dgm:prSet presAssocID="{2B1A8E78-9423-49E6-A81D-23DAE69AA6D0}" presName="Name0" presStyleCnt="0">
        <dgm:presLayoutVars>
          <dgm:dir/>
          <dgm:resizeHandles val="exact"/>
        </dgm:presLayoutVars>
      </dgm:prSet>
      <dgm:spPr/>
    </dgm:pt>
    <dgm:pt modelId="{21DA65C3-A489-490D-BCEC-C0641E2D500C}" type="pres">
      <dgm:prSet presAssocID="{1DE32653-D699-4B2B-BA63-331BAE71E51A}" presName="node" presStyleLbl="node1" presStyleIdx="0" presStyleCnt="15">
        <dgm:presLayoutVars>
          <dgm:bulletEnabled val="1"/>
        </dgm:presLayoutVars>
      </dgm:prSet>
      <dgm:spPr/>
    </dgm:pt>
    <dgm:pt modelId="{874C9989-01C0-456D-A6D2-0BEAFFDC1E61}" type="pres">
      <dgm:prSet presAssocID="{914BC132-3A72-4C77-B1BE-B5A19E3F8B81}" presName="sibTrans" presStyleLbl="sibTrans1D1" presStyleIdx="0" presStyleCnt="14"/>
      <dgm:spPr/>
    </dgm:pt>
    <dgm:pt modelId="{480B12BB-0777-494D-B74C-866386925CF8}" type="pres">
      <dgm:prSet presAssocID="{914BC132-3A72-4C77-B1BE-B5A19E3F8B81}" presName="connectorText" presStyleLbl="sibTrans1D1" presStyleIdx="0" presStyleCnt="14"/>
      <dgm:spPr/>
    </dgm:pt>
    <dgm:pt modelId="{E44344A9-B7DA-4CE1-AD23-B521C5A945CE}" type="pres">
      <dgm:prSet presAssocID="{1DCF5D48-3D73-4845-9B78-16F38802A632}" presName="node" presStyleLbl="node1" presStyleIdx="1" presStyleCnt="15">
        <dgm:presLayoutVars>
          <dgm:bulletEnabled val="1"/>
        </dgm:presLayoutVars>
      </dgm:prSet>
      <dgm:spPr/>
    </dgm:pt>
    <dgm:pt modelId="{E18CAA3E-DE44-4CB7-9CA6-86ECD581A417}" type="pres">
      <dgm:prSet presAssocID="{39893787-FCCA-4A6C-9483-FA6A32E88BCC}" presName="sibTrans" presStyleLbl="sibTrans1D1" presStyleIdx="1" presStyleCnt="14"/>
      <dgm:spPr/>
    </dgm:pt>
    <dgm:pt modelId="{EED22C13-C89F-4A3C-A93B-1D84D081809F}" type="pres">
      <dgm:prSet presAssocID="{39893787-FCCA-4A6C-9483-FA6A32E88BCC}" presName="connectorText" presStyleLbl="sibTrans1D1" presStyleIdx="1" presStyleCnt="14"/>
      <dgm:spPr/>
    </dgm:pt>
    <dgm:pt modelId="{74AE7120-C6C1-4800-BE0B-C60A108A2AC8}" type="pres">
      <dgm:prSet presAssocID="{E8941024-A0CA-4BE9-B37D-86CD37159E6E}" presName="node" presStyleLbl="node1" presStyleIdx="2" presStyleCnt="15">
        <dgm:presLayoutVars>
          <dgm:bulletEnabled val="1"/>
        </dgm:presLayoutVars>
      </dgm:prSet>
      <dgm:spPr/>
    </dgm:pt>
    <dgm:pt modelId="{7E75E36C-44E0-4FB0-9E30-C929D2C43C61}" type="pres">
      <dgm:prSet presAssocID="{7CFB01AA-4F6B-4190-83C9-18EF21131D36}" presName="sibTrans" presStyleLbl="sibTrans1D1" presStyleIdx="2" presStyleCnt="14"/>
      <dgm:spPr/>
    </dgm:pt>
    <dgm:pt modelId="{AFC054F5-0DE5-479C-BD45-DC56D902B6A0}" type="pres">
      <dgm:prSet presAssocID="{7CFB01AA-4F6B-4190-83C9-18EF21131D36}" presName="connectorText" presStyleLbl="sibTrans1D1" presStyleIdx="2" presStyleCnt="14"/>
      <dgm:spPr/>
    </dgm:pt>
    <dgm:pt modelId="{13ED7380-7BC2-4037-9C0F-D90AFA271DFC}" type="pres">
      <dgm:prSet presAssocID="{428ABB70-E8BC-42BB-BF6F-281B74005605}" presName="node" presStyleLbl="node1" presStyleIdx="3" presStyleCnt="15">
        <dgm:presLayoutVars>
          <dgm:bulletEnabled val="1"/>
        </dgm:presLayoutVars>
      </dgm:prSet>
      <dgm:spPr/>
    </dgm:pt>
    <dgm:pt modelId="{796CB4AE-724E-49BE-AACE-B6BC4BF73670}" type="pres">
      <dgm:prSet presAssocID="{491D4DF7-D1D5-435E-ACF1-EA26D2C4FB80}" presName="sibTrans" presStyleLbl="sibTrans1D1" presStyleIdx="3" presStyleCnt="14"/>
      <dgm:spPr/>
    </dgm:pt>
    <dgm:pt modelId="{803880C1-6988-40D5-A9D8-6D37EA960F72}" type="pres">
      <dgm:prSet presAssocID="{491D4DF7-D1D5-435E-ACF1-EA26D2C4FB80}" presName="connectorText" presStyleLbl="sibTrans1D1" presStyleIdx="3" presStyleCnt="14"/>
      <dgm:spPr/>
    </dgm:pt>
    <dgm:pt modelId="{7E14C4F2-DA59-4511-924F-71DC02984A26}" type="pres">
      <dgm:prSet presAssocID="{A2D06B4D-40C6-49D6-99C7-8EA3CE2C5806}" presName="node" presStyleLbl="node1" presStyleIdx="4" presStyleCnt="15">
        <dgm:presLayoutVars>
          <dgm:bulletEnabled val="1"/>
        </dgm:presLayoutVars>
      </dgm:prSet>
      <dgm:spPr/>
    </dgm:pt>
    <dgm:pt modelId="{317528C4-E5F9-4CC9-B306-BBDC21E93B32}" type="pres">
      <dgm:prSet presAssocID="{EB268A9A-8A8C-4F09-A599-1A5299C0551F}" presName="sibTrans" presStyleLbl="sibTrans1D1" presStyleIdx="4" presStyleCnt="14"/>
      <dgm:spPr/>
    </dgm:pt>
    <dgm:pt modelId="{118CCC61-B63B-443A-88F2-7EE3FDD94AFE}" type="pres">
      <dgm:prSet presAssocID="{EB268A9A-8A8C-4F09-A599-1A5299C0551F}" presName="connectorText" presStyleLbl="sibTrans1D1" presStyleIdx="4" presStyleCnt="14"/>
      <dgm:spPr/>
    </dgm:pt>
    <dgm:pt modelId="{534C0F4A-F0A3-4E41-BC1F-B64DB2850839}" type="pres">
      <dgm:prSet presAssocID="{E8A3EBC8-C70B-4D4D-910E-6400751D5229}" presName="node" presStyleLbl="node1" presStyleIdx="5" presStyleCnt="15">
        <dgm:presLayoutVars>
          <dgm:bulletEnabled val="1"/>
        </dgm:presLayoutVars>
      </dgm:prSet>
      <dgm:spPr/>
    </dgm:pt>
    <dgm:pt modelId="{1368A0B3-EC7F-40AF-A9D2-4B31AAF113F8}" type="pres">
      <dgm:prSet presAssocID="{72CEE6DB-01E8-4FC6-8761-FEC079E7E56E}" presName="sibTrans" presStyleLbl="sibTrans1D1" presStyleIdx="5" presStyleCnt="14"/>
      <dgm:spPr/>
    </dgm:pt>
    <dgm:pt modelId="{08217E81-9A7A-42F2-857B-A3A13886DB2F}" type="pres">
      <dgm:prSet presAssocID="{72CEE6DB-01E8-4FC6-8761-FEC079E7E56E}" presName="connectorText" presStyleLbl="sibTrans1D1" presStyleIdx="5" presStyleCnt="14"/>
      <dgm:spPr/>
    </dgm:pt>
    <dgm:pt modelId="{F1D49248-1984-45F5-BCD1-41C3C78AAA73}" type="pres">
      <dgm:prSet presAssocID="{DDBFBDA7-A159-4B1E-9444-1FFE919A2E0F}" presName="node" presStyleLbl="node1" presStyleIdx="6" presStyleCnt="15">
        <dgm:presLayoutVars>
          <dgm:bulletEnabled val="1"/>
        </dgm:presLayoutVars>
      </dgm:prSet>
      <dgm:spPr/>
    </dgm:pt>
    <dgm:pt modelId="{751FFA1D-6976-4755-AACF-A8490CBF0A15}" type="pres">
      <dgm:prSet presAssocID="{D815A7CF-3834-4B94-9465-0D5FBF608586}" presName="sibTrans" presStyleLbl="sibTrans1D1" presStyleIdx="6" presStyleCnt="14"/>
      <dgm:spPr/>
    </dgm:pt>
    <dgm:pt modelId="{3F3BC0EC-E5D9-44A4-A9B1-E59B959A0E23}" type="pres">
      <dgm:prSet presAssocID="{D815A7CF-3834-4B94-9465-0D5FBF608586}" presName="connectorText" presStyleLbl="sibTrans1D1" presStyleIdx="6" presStyleCnt="14"/>
      <dgm:spPr/>
    </dgm:pt>
    <dgm:pt modelId="{1A8EB26F-A33A-4A12-83C0-64A5EE8FADDA}" type="pres">
      <dgm:prSet presAssocID="{E4092CEC-7E20-4F1C-92F6-09DDBA750EA7}" presName="node" presStyleLbl="node1" presStyleIdx="7" presStyleCnt="15">
        <dgm:presLayoutVars>
          <dgm:bulletEnabled val="1"/>
        </dgm:presLayoutVars>
      </dgm:prSet>
      <dgm:spPr/>
    </dgm:pt>
    <dgm:pt modelId="{3A9234F0-D95C-4C63-BF26-D8B73B41BACC}" type="pres">
      <dgm:prSet presAssocID="{E1347179-951D-46F5-8101-7BEA0BE90D1E}" presName="sibTrans" presStyleLbl="sibTrans1D1" presStyleIdx="7" presStyleCnt="14"/>
      <dgm:spPr/>
    </dgm:pt>
    <dgm:pt modelId="{257EEB32-D379-47C9-8141-E8D35BC43F8A}" type="pres">
      <dgm:prSet presAssocID="{E1347179-951D-46F5-8101-7BEA0BE90D1E}" presName="connectorText" presStyleLbl="sibTrans1D1" presStyleIdx="7" presStyleCnt="14"/>
      <dgm:spPr/>
    </dgm:pt>
    <dgm:pt modelId="{5267E7F5-43EC-4908-A781-AF7CF14189E3}" type="pres">
      <dgm:prSet presAssocID="{96266DD6-BE37-435E-ACC9-FBEA0F84A626}" presName="node" presStyleLbl="node1" presStyleIdx="8" presStyleCnt="15">
        <dgm:presLayoutVars>
          <dgm:bulletEnabled val="1"/>
        </dgm:presLayoutVars>
      </dgm:prSet>
      <dgm:spPr/>
    </dgm:pt>
    <dgm:pt modelId="{DBE839AA-CF4E-4984-A3E2-F90F71C8073B}" type="pres">
      <dgm:prSet presAssocID="{EAB110A7-A23C-4AC4-9542-F22403BE4B9F}" presName="sibTrans" presStyleLbl="sibTrans1D1" presStyleIdx="8" presStyleCnt="14"/>
      <dgm:spPr/>
    </dgm:pt>
    <dgm:pt modelId="{C91C9DF8-91E5-4E2F-A597-43E86749647C}" type="pres">
      <dgm:prSet presAssocID="{EAB110A7-A23C-4AC4-9542-F22403BE4B9F}" presName="connectorText" presStyleLbl="sibTrans1D1" presStyleIdx="8" presStyleCnt="14"/>
      <dgm:spPr/>
    </dgm:pt>
    <dgm:pt modelId="{89B6E9CD-1DFB-4565-997D-BE326D378567}" type="pres">
      <dgm:prSet presAssocID="{45E3401C-8E88-4DED-9AB9-0B8BC34472E7}" presName="node" presStyleLbl="node1" presStyleIdx="9" presStyleCnt="15">
        <dgm:presLayoutVars>
          <dgm:bulletEnabled val="1"/>
        </dgm:presLayoutVars>
      </dgm:prSet>
      <dgm:spPr/>
    </dgm:pt>
    <dgm:pt modelId="{5AA04E5E-64D0-4A8A-85B9-4DA616B8260B}" type="pres">
      <dgm:prSet presAssocID="{7857C3BE-81A9-41BE-878B-FE2D65BE8593}" presName="sibTrans" presStyleLbl="sibTrans1D1" presStyleIdx="9" presStyleCnt="14"/>
      <dgm:spPr/>
    </dgm:pt>
    <dgm:pt modelId="{CA2C36A4-12EA-4738-9957-F7BD0741834E}" type="pres">
      <dgm:prSet presAssocID="{7857C3BE-81A9-41BE-878B-FE2D65BE8593}" presName="connectorText" presStyleLbl="sibTrans1D1" presStyleIdx="9" presStyleCnt="14"/>
      <dgm:spPr/>
    </dgm:pt>
    <dgm:pt modelId="{E4FF30A8-1A2A-42AA-ADE6-D063A7A8880F}" type="pres">
      <dgm:prSet presAssocID="{46157A2D-D7AD-49AB-AF09-8693DBF608DE}" presName="node" presStyleLbl="node1" presStyleIdx="10" presStyleCnt="15">
        <dgm:presLayoutVars>
          <dgm:bulletEnabled val="1"/>
        </dgm:presLayoutVars>
      </dgm:prSet>
      <dgm:spPr/>
    </dgm:pt>
    <dgm:pt modelId="{0AD73FBA-A8E4-4180-B0C1-FABD54A38975}" type="pres">
      <dgm:prSet presAssocID="{775C0D5E-6C29-4E71-B6DB-F25CF3CCB545}" presName="sibTrans" presStyleLbl="sibTrans1D1" presStyleIdx="10" presStyleCnt="14"/>
      <dgm:spPr/>
    </dgm:pt>
    <dgm:pt modelId="{402C77D0-3A76-4347-9681-22E3272E3391}" type="pres">
      <dgm:prSet presAssocID="{775C0D5E-6C29-4E71-B6DB-F25CF3CCB545}" presName="connectorText" presStyleLbl="sibTrans1D1" presStyleIdx="10" presStyleCnt="14"/>
      <dgm:spPr/>
    </dgm:pt>
    <dgm:pt modelId="{890FED75-7909-431C-860C-21ECBA815E53}" type="pres">
      <dgm:prSet presAssocID="{F72C29D1-CE4E-4FFA-9C51-349C34F385F7}" presName="node" presStyleLbl="node1" presStyleIdx="11" presStyleCnt="15">
        <dgm:presLayoutVars>
          <dgm:bulletEnabled val="1"/>
        </dgm:presLayoutVars>
      </dgm:prSet>
      <dgm:spPr/>
    </dgm:pt>
    <dgm:pt modelId="{096F16E4-6348-4F78-957E-094CC94517BD}" type="pres">
      <dgm:prSet presAssocID="{961B0BD7-9535-446E-B85F-C4BFFED1B268}" presName="sibTrans" presStyleLbl="sibTrans1D1" presStyleIdx="11" presStyleCnt="14"/>
      <dgm:spPr/>
    </dgm:pt>
    <dgm:pt modelId="{CBEFD1C1-85DF-443C-8F7E-6FCEEA7980A5}" type="pres">
      <dgm:prSet presAssocID="{961B0BD7-9535-446E-B85F-C4BFFED1B268}" presName="connectorText" presStyleLbl="sibTrans1D1" presStyleIdx="11" presStyleCnt="14"/>
      <dgm:spPr/>
    </dgm:pt>
    <dgm:pt modelId="{774AF538-0D3D-48F9-8A31-1E84624FF525}" type="pres">
      <dgm:prSet presAssocID="{94F5DAEA-A21F-437D-BEE5-BFD7AC20D5DA}" presName="node" presStyleLbl="node1" presStyleIdx="12" presStyleCnt="15">
        <dgm:presLayoutVars>
          <dgm:bulletEnabled val="1"/>
        </dgm:presLayoutVars>
      </dgm:prSet>
      <dgm:spPr/>
    </dgm:pt>
    <dgm:pt modelId="{A8DBC861-9645-4903-A4D1-348B9B40BA84}" type="pres">
      <dgm:prSet presAssocID="{A878240C-2F11-460B-ADF1-3A3AF2CB4D62}" presName="sibTrans" presStyleLbl="sibTrans1D1" presStyleIdx="12" presStyleCnt="14"/>
      <dgm:spPr/>
    </dgm:pt>
    <dgm:pt modelId="{CAB04930-89F6-4104-B296-2A5BA634AB50}" type="pres">
      <dgm:prSet presAssocID="{A878240C-2F11-460B-ADF1-3A3AF2CB4D62}" presName="connectorText" presStyleLbl="sibTrans1D1" presStyleIdx="12" presStyleCnt="14"/>
      <dgm:spPr/>
    </dgm:pt>
    <dgm:pt modelId="{09978DDC-2794-401F-80D2-78B7ABD429AC}" type="pres">
      <dgm:prSet presAssocID="{D984898E-680F-4151-B92C-81CACBF6C5C9}" presName="node" presStyleLbl="node1" presStyleIdx="13" presStyleCnt="15">
        <dgm:presLayoutVars>
          <dgm:bulletEnabled val="1"/>
        </dgm:presLayoutVars>
      </dgm:prSet>
      <dgm:spPr/>
    </dgm:pt>
    <dgm:pt modelId="{1CBA8CD5-9DC5-463B-898F-F3052955B033}" type="pres">
      <dgm:prSet presAssocID="{76C10E7F-E533-445C-A0E7-EFF21C435F84}" presName="sibTrans" presStyleLbl="sibTrans1D1" presStyleIdx="13" presStyleCnt="14"/>
      <dgm:spPr/>
    </dgm:pt>
    <dgm:pt modelId="{E3D4EB2E-AAF6-4D50-8BA4-91862CC6E603}" type="pres">
      <dgm:prSet presAssocID="{76C10E7F-E533-445C-A0E7-EFF21C435F84}" presName="connectorText" presStyleLbl="sibTrans1D1" presStyleIdx="13" presStyleCnt="14"/>
      <dgm:spPr/>
    </dgm:pt>
    <dgm:pt modelId="{FE5E0E38-A384-4A57-9B79-AC8BA4C79A3A}" type="pres">
      <dgm:prSet presAssocID="{E871E31D-F58F-4D79-B40C-44E71AA81891}" presName="node" presStyleLbl="node1" presStyleIdx="14" presStyleCnt="15">
        <dgm:presLayoutVars>
          <dgm:bulletEnabled val="1"/>
        </dgm:presLayoutVars>
      </dgm:prSet>
      <dgm:spPr/>
    </dgm:pt>
  </dgm:ptLst>
  <dgm:cxnLst>
    <dgm:cxn modelId="{3168FC05-0B6B-4931-A44C-197ADD12EB35}" type="presOf" srcId="{39893787-FCCA-4A6C-9483-FA6A32E88BCC}" destId="{E18CAA3E-DE44-4CB7-9CA6-86ECD581A417}" srcOrd="0" destOrd="0" presId="urn:microsoft.com/office/officeart/2016/7/layout/RepeatingBendingProcessNew"/>
    <dgm:cxn modelId="{72F9F10C-98F9-46D4-9A19-46F4713B7D12}" srcId="{2B1A8E78-9423-49E6-A81D-23DAE69AA6D0}" destId="{1DCF5D48-3D73-4845-9B78-16F38802A632}" srcOrd="1" destOrd="0" parTransId="{4EB51F03-5CF8-496B-862E-E8DAC538C2E6}" sibTransId="{39893787-FCCA-4A6C-9483-FA6A32E88BCC}"/>
    <dgm:cxn modelId="{E8972212-6676-4CD9-8C3B-BF8C888A7FF6}" srcId="{2B1A8E78-9423-49E6-A81D-23DAE69AA6D0}" destId="{94F5DAEA-A21F-437D-BEE5-BFD7AC20D5DA}" srcOrd="12" destOrd="0" parTransId="{78716666-75BC-435D-8516-3B797A5148C0}" sibTransId="{A878240C-2F11-460B-ADF1-3A3AF2CB4D62}"/>
    <dgm:cxn modelId="{923EF514-7C6C-43AF-B043-40643AEFFD72}" type="presOf" srcId="{7CFB01AA-4F6B-4190-83C9-18EF21131D36}" destId="{7E75E36C-44E0-4FB0-9E30-C929D2C43C61}" srcOrd="0" destOrd="0" presId="urn:microsoft.com/office/officeart/2016/7/layout/RepeatingBendingProcessNew"/>
    <dgm:cxn modelId="{F7DA421C-3411-4037-8B64-61AA9D6C646D}" type="presOf" srcId="{7CFB01AA-4F6B-4190-83C9-18EF21131D36}" destId="{AFC054F5-0DE5-479C-BD45-DC56D902B6A0}" srcOrd="1" destOrd="0" presId="urn:microsoft.com/office/officeart/2016/7/layout/RepeatingBendingProcessNew"/>
    <dgm:cxn modelId="{F7B2181D-677C-4A79-BB5E-8A3210F95266}" type="presOf" srcId="{2B1A8E78-9423-49E6-A81D-23DAE69AA6D0}" destId="{F2751B17-BE58-4FAE-BCBE-14E0C7352F05}" srcOrd="0" destOrd="0" presId="urn:microsoft.com/office/officeart/2016/7/layout/RepeatingBendingProcessNew"/>
    <dgm:cxn modelId="{1DCB811D-C6C8-4BFF-AF59-6E80BC15BC64}" type="presOf" srcId="{E8941024-A0CA-4BE9-B37D-86CD37159E6E}" destId="{74AE7120-C6C1-4800-BE0B-C60A108A2AC8}" srcOrd="0" destOrd="0" presId="urn:microsoft.com/office/officeart/2016/7/layout/RepeatingBendingProcessNew"/>
    <dgm:cxn modelId="{6918F41E-8E24-4712-AE5F-7CA39572A030}" srcId="{2B1A8E78-9423-49E6-A81D-23DAE69AA6D0}" destId="{428ABB70-E8BC-42BB-BF6F-281B74005605}" srcOrd="3" destOrd="0" parTransId="{A0C92BB1-7B33-4EE0-AA39-7BC3408AC1EE}" sibTransId="{491D4DF7-D1D5-435E-ACF1-EA26D2C4FB80}"/>
    <dgm:cxn modelId="{E4666526-D17B-4B06-A91D-CBA2F2B38D8F}" type="presOf" srcId="{491D4DF7-D1D5-435E-ACF1-EA26D2C4FB80}" destId="{803880C1-6988-40D5-A9D8-6D37EA960F72}" srcOrd="1" destOrd="0" presId="urn:microsoft.com/office/officeart/2016/7/layout/RepeatingBendingProcessNew"/>
    <dgm:cxn modelId="{332F9E28-50C8-48E5-BE21-ED52C06A2BE3}" type="presOf" srcId="{45E3401C-8E88-4DED-9AB9-0B8BC34472E7}" destId="{89B6E9CD-1DFB-4565-997D-BE326D378567}" srcOrd="0" destOrd="0" presId="urn:microsoft.com/office/officeart/2016/7/layout/RepeatingBendingProcessNew"/>
    <dgm:cxn modelId="{77D2462C-8D66-47C1-837A-5053F68A41BF}" type="presOf" srcId="{F72C29D1-CE4E-4FFA-9C51-349C34F385F7}" destId="{890FED75-7909-431C-860C-21ECBA815E53}" srcOrd="0" destOrd="0" presId="urn:microsoft.com/office/officeart/2016/7/layout/RepeatingBendingProcessNew"/>
    <dgm:cxn modelId="{5A6F2E31-8CE2-405F-BC97-F177EA379715}" srcId="{2B1A8E78-9423-49E6-A81D-23DAE69AA6D0}" destId="{45E3401C-8E88-4DED-9AB9-0B8BC34472E7}" srcOrd="9" destOrd="0" parTransId="{C0EDF0B4-C6B7-4EE7-B95F-FEBC6532AC07}" sibTransId="{7857C3BE-81A9-41BE-878B-FE2D65BE8593}"/>
    <dgm:cxn modelId="{7F3BA037-ED4B-4D78-84DC-485CA45368B1}" type="presOf" srcId="{775C0D5E-6C29-4E71-B6DB-F25CF3CCB545}" destId="{402C77D0-3A76-4347-9681-22E3272E3391}" srcOrd="1" destOrd="0" presId="urn:microsoft.com/office/officeart/2016/7/layout/RepeatingBendingProcessNew"/>
    <dgm:cxn modelId="{E1B2D03A-CB29-4C71-8426-164147404E6D}" type="presOf" srcId="{46157A2D-D7AD-49AB-AF09-8693DBF608DE}" destId="{E4FF30A8-1A2A-42AA-ADE6-D063A7A8880F}" srcOrd="0" destOrd="0" presId="urn:microsoft.com/office/officeart/2016/7/layout/RepeatingBendingProcessNew"/>
    <dgm:cxn modelId="{FC21733B-67D6-4919-9F53-C93061FCD9BD}" type="presOf" srcId="{E4092CEC-7E20-4F1C-92F6-09DDBA750EA7}" destId="{1A8EB26F-A33A-4A12-83C0-64A5EE8FADDA}" srcOrd="0" destOrd="0" presId="urn:microsoft.com/office/officeart/2016/7/layout/RepeatingBendingProcessNew"/>
    <dgm:cxn modelId="{F47CF664-43AF-4AD3-84A6-ED193C76F0DC}" type="presOf" srcId="{A878240C-2F11-460B-ADF1-3A3AF2CB4D62}" destId="{A8DBC861-9645-4903-A4D1-348B9B40BA84}" srcOrd="0" destOrd="0" presId="urn:microsoft.com/office/officeart/2016/7/layout/RepeatingBendingProcessNew"/>
    <dgm:cxn modelId="{3452A446-128C-4451-946A-10ECAF4581F2}" type="presOf" srcId="{A2D06B4D-40C6-49D6-99C7-8EA3CE2C5806}" destId="{7E14C4F2-DA59-4511-924F-71DC02984A26}" srcOrd="0" destOrd="0" presId="urn:microsoft.com/office/officeart/2016/7/layout/RepeatingBendingProcessNew"/>
    <dgm:cxn modelId="{EFD09F6A-5088-4C9E-B396-133901B1176E}" type="presOf" srcId="{491D4DF7-D1D5-435E-ACF1-EA26D2C4FB80}" destId="{796CB4AE-724E-49BE-AACE-B6BC4BF73670}" srcOrd="0" destOrd="0" presId="urn:microsoft.com/office/officeart/2016/7/layout/RepeatingBendingProcessNew"/>
    <dgm:cxn modelId="{0EA2914E-5E43-4263-9EF1-3FF57357513C}" srcId="{2B1A8E78-9423-49E6-A81D-23DAE69AA6D0}" destId="{D984898E-680F-4151-B92C-81CACBF6C5C9}" srcOrd="13" destOrd="0" parTransId="{9E1AEDFA-A10F-4882-A3F4-60E1635581B8}" sibTransId="{76C10E7F-E533-445C-A0E7-EFF21C435F84}"/>
    <dgm:cxn modelId="{65A31A50-59FC-49CE-885C-911EBFECE3C5}" type="presOf" srcId="{1DCF5D48-3D73-4845-9B78-16F38802A632}" destId="{E44344A9-B7DA-4CE1-AD23-B521C5A945CE}" srcOrd="0" destOrd="0" presId="urn:microsoft.com/office/officeart/2016/7/layout/RepeatingBendingProcessNew"/>
    <dgm:cxn modelId="{08A47057-B3C4-40EC-9678-504E8EB46D5E}" srcId="{2B1A8E78-9423-49E6-A81D-23DAE69AA6D0}" destId="{E8941024-A0CA-4BE9-B37D-86CD37159E6E}" srcOrd="2" destOrd="0" parTransId="{E86AB16E-20B6-4345-BC84-348F5EC78782}" sibTransId="{7CFB01AA-4F6B-4190-83C9-18EF21131D36}"/>
    <dgm:cxn modelId="{A5FFC657-E7CB-43FF-9D81-734FF88E83D5}" type="presOf" srcId="{E1347179-951D-46F5-8101-7BEA0BE90D1E}" destId="{3A9234F0-D95C-4C63-BF26-D8B73B41BACC}" srcOrd="0" destOrd="0" presId="urn:microsoft.com/office/officeart/2016/7/layout/RepeatingBendingProcessNew"/>
    <dgm:cxn modelId="{00313559-A93D-498A-BF21-30C6D32BCD92}" srcId="{2B1A8E78-9423-49E6-A81D-23DAE69AA6D0}" destId="{A2D06B4D-40C6-49D6-99C7-8EA3CE2C5806}" srcOrd="4" destOrd="0" parTransId="{716DC655-5924-4379-B933-8CD0321620AD}" sibTransId="{EB268A9A-8A8C-4F09-A599-1A5299C0551F}"/>
    <dgm:cxn modelId="{7C76F683-5675-4291-880A-B213E9D044A7}" type="presOf" srcId="{7857C3BE-81A9-41BE-878B-FE2D65BE8593}" destId="{5AA04E5E-64D0-4A8A-85B9-4DA616B8260B}" srcOrd="0" destOrd="0" presId="urn:microsoft.com/office/officeart/2016/7/layout/RepeatingBendingProcessNew"/>
    <dgm:cxn modelId="{A5FB4D85-B0E3-4E55-8600-A7977A7EAC18}" type="presOf" srcId="{E871E31D-F58F-4D79-B40C-44E71AA81891}" destId="{FE5E0E38-A384-4A57-9B79-AC8BA4C79A3A}" srcOrd="0" destOrd="0" presId="urn:microsoft.com/office/officeart/2016/7/layout/RepeatingBendingProcessNew"/>
    <dgm:cxn modelId="{413BB685-B093-42D8-B59E-D4A7E87E42CB}" srcId="{2B1A8E78-9423-49E6-A81D-23DAE69AA6D0}" destId="{E4092CEC-7E20-4F1C-92F6-09DDBA750EA7}" srcOrd="7" destOrd="0" parTransId="{B361C3FB-AA5D-415D-B50F-980069D57E0F}" sibTransId="{E1347179-951D-46F5-8101-7BEA0BE90D1E}"/>
    <dgm:cxn modelId="{76AB4489-BB2A-4D45-AC7D-934BEC613B1A}" type="presOf" srcId="{72CEE6DB-01E8-4FC6-8761-FEC079E7E56E}" destId="{08217E81-9A7A-42F2-857B-A3A13886DB2F}" srcOrd="1" destOrd="0" presId="urn:microsoft.com/office/officeart/2016/7/layout/RepeatingBendingProcessNew"/>
    <dgm:cxn modelId="{CB7E528A-A573-4FFA-A32B-0A87514FC0D5}" srcId="{2B1A8E78-9423-49E6-A81D-23DAE69AA6D0}" destId="{F72C29D1-CE4E-4FFA-9C51-349C34F385F7}" srcOrd="11" destOrd="0" parTransId="{108E5E03-BAEB-4BEC-AC11-8F01FA177888}" sibTransId="{961B0BD7-9535-446E-B85F-C4BFFED1B268}"/>
    <dgm:cxn modelId="{7D3A718D-A714-49A3-AB3B-2F09F6BB93B4}" type="presOf" srcId="{EB268A9A-8A8C-4F09-A599-1A5299C0551F}" destId="{317528C4-E5F9-4CC9-B306-BBDC21E93B32}" srcOrd="0" destOrd="0" presId="urn:microsoft.com/office/officeart/2016/7/layout/RepeatingBendingProcessNew"/>
    <dgm:cxn modelId="{08E0BA93-894D-420E-BE71-91983B946EAA}" srcId="{2B1A8E78-9423-49E6-A81D-23DAE69AA6D0}" destId="{DDBFBDA7-A159-4B1E-9444-1FFE919A2E0F}" srcOrd="6" destOrd="0" parTransId="{579DD2E2-B1C8-4DC8-9350-9618428F0C3F}" sibTransId="{D815A7CF-3834-4B94-9465-0D5FBF608586}"/>
    <dgm:cxn modelId="{D1CC6195-AB2B-4F7E-B6DB-E187F776F6AC}" srcId="{2B1A8E78-9423-49E6-A81D-23DAE69AA6D0}" destId="{E871E31D-F58F-4D79-B40C-44E71AA81891}" srcOrd="14" destOrd="0" parTransId="{751AB05F-96FD-449C-8829-011060D708EA}" sibTransId="{8C601DAE-8D82-4503-9462-92C1176ACCD3}"/>
    <dgm:cxn modelId="{6AA6F195-283D-410B-98D0-054AA5C57DED}" type="presOf" srcId="{A878240C-2F11-460B-ADF1-3A3AF2CB4D62}" destId="{CAB04930-89F6-4104-B296-2A5BA634AB50}" srcOrd="1" destOrd="0" presId="urn:microsoft.com/office/officeart/2016/7/layout/RepeatingBendingProcessNew"/>
    <dgm:cxn modelId="{52746797-5389-4DA0-B294-4BE8F50A920E}" type="presOf" srcId="{94F5DAEA-A21F-437D-BEE5-BFD7AC20D5DA}" destId="{774AF538-0D3D-48F9-8A31-1E84624FF525}" srcOrd="0" destOrd="0" presId="urn:microsoft.com/office/officeart/2016/7/layout/RepeatingBendingProcessNew"/>
    <dgm:cxn modelId="{48263E99-BCF5-49A8-A8EE-752628555920}" type="presOf" srcId="{E1347179-951D-46F5-8101-7BEA0BE90D1E}" destId="{257EEB32-D379-47C9-8141-E8D35BC43F8A}" srcOrd="1" destOrd="0" presId="urn:microsoft.com/office/officeart/2016/7/layout/RepeatingBendingProcessNew"/>
    <dgm:cxn modelId="{023612A0-485E-4C9E-81ED-AC1691C8652B}" type="presOf" srcId="{EAB110A7-A23C-4AC4-9542-F22403BE4B9F}" destId="{DBE839AA-CF4E-4984-A3E2-F90F71C8073B}" srcOrd="0" destOrd="0" presId="urn:microsoft.com/office/officeart/2016/7/layout/RepeatingBendingProcessNew"/>
    <dgm:cxn modelId="{88F3C9B4-EE62-48B9-9349-E538440239BF}" type="presOf" srcId="{96266DD6-BE37-435E-ACC9-FBEA0F84A626}" destId="{5267E7F5-43EC-4908-A781-AF7CF14189E3}" srcOrd="0" destOrd="0" presId="urn:microsoft.com/office/officeart/2016/7/layout/RepeatingBendingProcessNew"/>
    <dgm:cxn modelId="{475302B7-1C0B-4AC0-AACC-621814BAD522}" type="presOf" srcId="{428ABB70-E8BC-42BB-BF6F-281B74005605}" destId="{13ED7380-7BC2-4037-9C0F-D90AFA271DFC}" srcOrd="0" destOrd="0" presId="urn:microsoft.com/office/officeart/2016/7/layout/RepeatingBendingProcessNew"/>
    <dgm:cxn modelId="{821F2CB8-70C8-4E88-A415-E5B91BB355C6}" type="presOf" srcId="{EB268A9A-8A8C-4F09-A599-1A5299C0551F}" destId="{118CCC61-B63B-443A-88F2-7EE3FDD94AFE}" srcOrd="1" destOrd="0" presId="urn:microsoft.com/office/officeart/2016/7/layout/RepeatingBendingProcessNew"/>
    <dgm:cxn modelId="{952586BD-57ED-4718-BB2B-9E355DA98807}" type="presOf" srcId="{7857C3BE-81A9-41BE-878B-FE2D65BE8593}" destId="{CA2C36A4-12EA-4738-9957-F7BD0741834E}" srcOrd="1" destOrd="0" presId="urn:microsoft.com/office/officeart/2016/7/layout/RepeatingBendingProcessNew"/>
    <dgm:cxn modelId="{718610C4-D0F7-42A9-B800-8CB0D2ACF20A}" type="presOf" srcId="{1DE32653-D699-4B2B-BA63-331BAE71E51A}" destId="{21DA65C3-A489-490D-BCEC-C0641E2D500C}" srcOrd="0" destOrd="0" presId="urn:microsoft.com/office/officeart/2016/7/layout/RepeatingBendingProcessNew"/>
    <dgm:cxn modelId="{08BF12C4-D364-4125-92FB-CA7463A40EEA}" type="presOf" srcId="{775C0D5E-6C29-4E71-B6DB-F25CF3CCB545}" destId="{0AD73FBA-A8E4-4180-B0C1-FABD54A38975}" srcOrd="0" destOrd="0" presId="urn:microsoft.com/office/officeart/2016/7/layout/RepeatingBendingProcessNew"/>
    <dgm:cxn modelId="{1AAFEBC9-E345-4163-81D5-E2BB05C7F889}" type="presOf" srcId="{EAB110A7-A23C-4AC4-9542-F22403BE4B9F}" destId="{C91C9DF8-91E5-4E2F-A597-43E86749647C}" srcOrd="1" destOrd="0" presId="urn:microsoft.com/office/officeart/2016/7/layout/RepeatingBendingProcessNew"/>
    <dgm:cxn modelId="{F577B3CB-EC7F-4CEA-8568-78394817B11E}" type="presOf" srcId="{961B0BD7-9535-446E-B85F-C4BFFED1B268}" destId="{CBEFD1C1-85DF-443C-8F7E-6FCEEA7980A5}" srcOrd="1" destOrd="0" presId="urn:microsoft.com/office/officeart/2016/7/layout/RepeatingBendingProcessNew"/>
    <dgm:cxn modelId="{C48674CC-CC76-47C0-BB8B-08696E7E9B71}" type="presOf" srcId="{D984898E-680F-4151-B92C-81CACBF6C5C9}" destId="{09978DDC-2794-401F-80D2-78B7ABD429AC}" srcOrd="0" destOrd="0" presId="urn:microsoft.com/office/officeart/2016/7/layout/RepeatingBendingProcessNew"/>
    <dgm:cxn modelId="{AA3977CD-23DD-46F7-AD35-ACC5B8AC2663}" srcId="{2B1A8E78-9423-49E6-A81D-23DAE69AA6D0}" destId="{E8A3EBC8-C70B-4D4D-910E-6400751D5229}" srcOrd="5" destOrd="0" parTransId="{7B9D83D3-0362-4A39-9A32-E82ED7542A0D}" sibTransId="{72CEE6DB-01E8-4FC6-8761-FEC079E7E56E}"/>
    <dgm:cxn modelId="{34F509D5-6F8D-4B6F-A2DB-30A9115D57F2}" type="presOf" srcId="{961B0BD7-9535-446E-B85F-C4BFFED1B268}" destId="{096F16E4-6348-4F78-957E-094CC94517BD}" srcOrd="0" destOrd="0" presId="urn:microsoft.com/office/officeart/2016/7/layout/RepeatingBendingProcessNew"/>
    <dgm:cxn modelId="{98DF9FDE-0B0A-47AE-A45F-363525CE1D90}" type="presOf" srcId="{D815A7CF-3834-4B94-9465-0D5FBF608586}" destId="{3F3BC0EC-E5D9-44A4-A9B1-E59B959A0E23}" srcOrd="1" destOrd="0" presId="urn:microsoft.com/office/officeart/2016/7/layout/RepeatingBendingProcessNew"/>
    <dgm:cxn modelId="{AD62B9E5-49D5-420B-9284-D9A48A616529}" srcId="{2B1A8E78-9423-49E6-A81D-23DAE69AA6D0}" destId="{96266DD6-BE37-435E-ACC9-FBEA0F84A626}" srcOrd="8" destOrd="0" parTransId="{7DE1116F-B42A-4F32-B72F-F19DECF823BB}" sibTransId="{EAB110A7-A23C-4AC4-9542-F22403BE4B9F}"/>
    <dgm:cxn modelId="{9D6535E7-6A15-4D92-959A-AD40980366FC}" type="presOf" srcId="{914BC132-3A72-4C77-B1BE-B5A19E3F8B81}" destId="{874C9989-01C0-456D-A6D2-0BEAFFDC1E61}" srcOrd="0" destOrd="0" presId="urn:microsoft.com/office/officeart/2016/7/layout/RepeatingBendingProcessNew"/>
    <dgm:cxn modelId="{EB1DBAE7-F498-41B6-870D-0451DC99B7A2}" type="presOf" srcId="{76C10E7F-E533-445C-A0E7-EFF21C435F84}" destId="{1CBA8CD5-9DC5-463B-898F-F3052955B033}" srcOrd="0" destOrd="0" presId="urn:microsoft.com/office/officeart/2016/7/layout/RepeatingBendingProcessNew"/>
    <dgm:cxn modelId="{57F24EE9-3817-4EE1-BAEB-B1A4DE6D777F}" type="presOf" srcId="{914BC132-3A72-4C77-B1BE-B5A19E3F8B81}" destId="{480B12BB-0777-494D-B74C-866386925CF8}" srcOrd="1" destOrd="0" presId="urn:microsoft.com/office/officeart/2016/7/layout/RepeatingBendingProcessNew"/>
    <dgm:cxn modelId="{CCFB94ED-3D15-48AB-B0E7-77AA4BED8260}" srcId="{2B1A8E78-9423-49E6-A81D-23DAE69AA6D0}" destId="{1DE32653-D699-4B2B-BA63-331BAE71E51A}" srcOrd="0" destOrd="0" parTransId="{63305750-6BC3-4601-99F7-29C5E9CE4D08}" sibTransId="{914BC132-3A72-4C77-B1BE-B5A19E3F8B81}"/>
    <dgm:cxn modelId="{810C35EE-CD7B-4350-B759-9C518ED4D8AB}" srcId="{2B1A8E78-9423-49E6-A81D-23DAE69AA6D0}" destId="{46157A2D-D7AD-49AB-AF09-8693DBF608DE}" srcOrd="10" destOrd="0" parTransId="{4A2D39D1-1DC9-435A-9D8E-CD645A67A210}" sibTransId="{775C0D5E-6C29-4E71-B6DB-F25CF3CCB545}"/>
    <dgm:cxn modelId="{932E75EE-C866-4DA5-B701-958B1E6DA2F8}" type="presOf" srcId="{39893787-FCCA-4A6C-9483-FA6A32E88BCC}" destId="{EED22C13-C89F-4A3C-A93B-1D84D081809F}" srcOrd="1" destOrd="0" presId="urn:microsoft.com/office/officeart/2016/7/layout/RepeatingBendingProcessNew"/>
    <dgm:cxn modelId="{2306A8F1-3DE0-4BA6-8A4A-52E543001CB1}" type="presOf" srcId="{E8A3EBC8-C70B-4D4D-910E-6400751D5229}" destId="{534C0F4A-F0A3-4E41-BC1F-B64DB2850839}" srcOrd="0" destOrd="0" presId="urn:microsoft.com/office/officeart/2016/7/layout/RepeatingBendingProcessNew"/>
    <dgm:cxn modelId="{005D28F3-4ACF-438B-989F-DD8EEFC6BDE3}" type="presOf" srcId="{76C10E7F-E533-445C-A0E7-EFF21C435F84}" destId="{E3D4EB2E-AAF6-4D50-8BA4-91862CC6E603}" srcOrd="1" destOrd="0" presId="urn:microsoft.com/office/officeart/2016/7/layout/RepeatingBendingProcessNew"/>
    <dgm:cxn modelId="{55260AF5-D41F-4182-B386-64ABC448C7C3}" type="presOf" srcId="{72CEE6DB-01E8-4FC6-8761-FEC079E7E56E}" destId="{1368A0B3-EC7F-40AF-A9D2-4B31AAF113F8}" srcOrd="0" destOrd="0" presId="urn:microsoft.com/office/officeart/2016/7/layout/RepeatingBendingProcessNew"/>
    <dgm:cxn modelId="{91307CF7-24CC-45B0-802B-9CD4DE4F40EF}" type="presOf" srcId="{DDBFBDA7-A159-4B1E-9444-1FFE919A2E0F}" destId="{F1D49248-1984-45F5-BCD1-41C3C78AAA73}" srcOrd="0" destOrd="0" presId="urn:microsoft.com/office/officeart/2016/7/layout/RepeatingBendingProcessNew"/>
    <dgm:cxn modelId="{7C7332FC-1285-4075-95C5-3AD65AFB7905}" type="presOf" srcId="{D815A7CF-3834-4B94-9465-0D5FBF608586}" destId="{751FFA1D-6976-4755-AACF-A8490CBF0A15}" srcOrd="0" destOrd="0" presId="urn:microsoft.com/office/officeart/2016/7/layout/RepeatingBendingProcessNew"/>
    <dgm:cxn modelId="{29EC1634-EC24-45E8-AC82-F49C40CEEA7C}" type="presParOf" srcId="{F2751B17-BE58-4FAE-BCBE-14E0C7352F05}" destId="{21DA65C3-A489-490D-BCEC-C0641E2D500C}" srcOrd="0" destOrd="0" presId="urn:microsoft.com/office/officeart/2016/7/layout/RepeatingBendingProcessNew"/>
    <dgm:cxn modelId="{DF9BF8C1-6533-449F-8EF2-943928E2538A}" type="presParOf" srcId="{F2751B17-BE58-4FAE-BCBE-14E0C7352F05}" destId="{874C9989-01C0-456D-A6D2-0BEAFFDC1E61}" srcOrd="1" destOrd="0" presId="urn:microsoft.com/office/officeart/2016/7/layout/RepeatingBendingProcessNew"/>
    <dgm:cxn modelId="{7BD198B5-73FC-40B2-8D2B-AFF07BDE48C6}" type="presParOf" srcId="{874C9989-01C0-456D-A6D2-0BEAFFDC1E61}" destId="{480B12BB-0777-494D-B74C-866386925CF8}" srcOrd="0" destOrd="0" presId="urn:microsoft.com/office/officeart/2016/7/layout/RepeatingBendingProcessNew"/>
    <dgm:cxn modelId="{1C9C82CA-7633-42CC-B45E-121A3E363ADF}" type="presParOf" srcId="{F2751B17-BE58-4FAE-BCBE-14E0C7352F05}" destId="{E44344A9-B7DA-4CE1-AD23-B521C5A945CE}" srcOrd="2" destOrd="0" presId="urn:microsoft.com/office/officeart/2016/7/layout/RepeatingBendingProcessNew"/>
    <dgm:cxn modelId="{DF40E252-E09F-4B17-86A2-90FEFA1A903A}" type="presParOf" srcId="{F2751B17-BE58-4FAE-BCBE-14E0C7352F05}" destId="{E18CAA3E-DE44-4CB7-9CA6-86ECD581A417}" srcOrd="3" destOrd="0" presId="urn:microsoft.com/office/officeart/2016/7/layout/RepeatingBendingProcessNew"/>
    <dgm:cxn modelId="{739BBF95-68A4-4D04-A3DE-A7F7947479F0}" type="presParOf" srcId="{E18CAA3E-DE44-4CB7-9CA6-86ECD581A417}" destId="{EED22C13-C89F-4A3C-A93B-1D84D081809F}" srcOrd="0" destOrd="0" presId="urn:microsoft.com/office/officeart/2016/7/layout/RepeatingBendingProcessNew"/>
    <dgm:cxn modelId="{A0D553B1-F3CC-450F-A4F9-7AF1B98AE3D7}" type="presParOf" srcId="{F2751B17-BE58-4FAE-BCBE-14E0C7352F05}" destId="{74AE7120-C6C1-4800-BE0B-C60A108A2AC8}" srcOrd="4" destOrd="0" presId="urn:microsoft.com/office/officeart/2016/7/layout/RepeatingBendingProcessNew"/>
    <dgm:cxn modelId="{60B61780-89CF-4A35-A003-991D9E39E9B7}" type="presParOf" srcId="{F2751B17-BE58-4FAE-BCBE-14E0C7352F05}" destId="{7E75E36C-44E0-4FB0-9E30-C929D2C43C61}" srcOrd="5" destOrd="0" presId="urn:microsoft.com/office/officeart/2016/7/layout/RepeatingBendingProcessNew"/>
    <dgm:cxn modelId="{5C735959-7B47-47EE-B135-AE14EED09F08}" type="presParOf" srcId="{7E75E36C-44E0-4FB0-9E30-C929D2C43C61}" destId="{AFC054F5-0DE5-479C-BD45-DC56D902B6A0}" srcOrd="0" destOrd="0" presId="urn:microsoft.com/office/officeart/2016/7/layout/RepeatingBendingProcessNew"/>
    <dgm:cxn modelId="{CD9E60C9-CCCD-4322-B27D-F2578BC4F1C6}" type="presParOf" srcId="{F2751B17-BE58-4FAE-BCBE-14E0C7352F05}" destId="{13ED7380-7BC2-4037-9C0F-D90AFA271DFC}" srcOrd="6" destOrd="0" presId="urn:microsoft.com/office/officeart/2016/7/layout/RepeatingBendingProcessNew"/>
    <dgm:cxn modelId="{D1941496-BC23-49E9-9E72-28F0AF441174}" type="presParOf" srcId="{F2751B17-BE58-4FAE-BCBE-14E0C7352F05}" destId="{796CB4AE-724E-49BE-AACE-B6BC4BF73670}" srcOrd="7" destOrd="0" presId="urn:microsoft.com/office/officeart/2016/7/layout/RepeatingBendingProcessNew"/>
    <dgm:cxn modelId="{E96FCB80-F928-4B7C-852C-161388C46619}" type="presParOf" srcId="{796CB4AE-724E-49BE-AACE-B6BC4BF73670}" destId="{803880C1-6988-40D5-A9D8-6D37EA960F72}" srcOrd="0" destOrd="0" presId="urn:microsoft.com/office/officeart/2016/7/layout/RepeatingBendingProcessNew"/>
    <dgm:cxn modelId="{399C5EFC-8A1F-43B3-A5C7-63855E4FB816}" type="presParOf" srcId="{F2751B17-BE58-4FAE-BCBE-14E0C7352F05}" destId="{7E14C4F2-DA59-4511-924F-71DC02984A26}" srcOrd="8" destOrd="0" presId="urn:microsoft.com/office/officeart/2016/7/layout/RepeatingBendingProcessNew"/>
    <dgm:cxn modelId="{D0AF8B63-F576-4A55-B116-2F759D2AD82E}" type="presParOf" srcId="{F2751B17-BE58-4FAE-BCBE-14E0C7352F05}" destId="{317528C4-E5F9-4CC9-B306-BBDC21E93B32}" srcOrd="9" destOrd="0" presId="urn:microsoft.com/office/officeart/2016/7/layout/RepeatingBendingProcessNew"/>
    <dgm:cxn modelId="{89C858F9-4148-4BF2-8374-5A4F7F41C164}" type="presParOf" srcId="{317528C4-E5F9-4CC9-B306-BBDC21E93B32}" destId="{118CCC61-B63B-443A-88F2-7EE3FDD94AFE}" srcOrd="0" destOrd="0" presId="urn:microsoft.com/office/officeart/2016/7/layout/RepeatingBendingProcessNew"/>
    <dgm:cxn modelId="{E6C75404-6E5F-4B3B-B4CA-0D100F704DC6}" type="presParOf" srcId="{F2751B17-BE58-4FAE-BCBE-14E0C7352F05}" destId="{534C0F4A-F0A3-4E41-BC1F-B64DB2850839}" srcOrd="10" destOrd="0" presId="urn:microsoft.com/office/officeart/2016/7/layout/RepeatingBendingProcessNew"/>
    <dgm:cxn modelId="{D750949D-BFFB-4858-B3B7-22ECA016E0F1}" type="presParOf" srcId="{F2751B17-BE58-4FAE-BCBE-14E0C7352F05}" destId="{1368A0B3-EC7F-40AF-A9D2-4B31AAF113F8}" srcOrd="11" destOrd="0" presId="urn:microsoft.com/office/officeart/2016/7/layout/RepeatingBendingProcessNew"/>
    <dgm:cxn modelId="{DAF13025-F35A-4D6D-B2CD-2E4707FADE87}" type="presParOf" srcId="{1368A0B3-EC7F-40AF-A9D2-4B31AAF113F8}" destId="{08217E81-9A7A-42F2-857B-A3A13886DB2F}" srcOrd="0" destOrd="0" presId="urn:microsoft.com/office/officeart/2016/7/layout/RepeatingBendingProcessNew"/>
    <dgm:cxn modelId="{56BFCF2F-D399-4BCC-AD6C-0CD6ED4EF46D}" type="presParOf" srcId="{F2751B17-BE58-4FAE-BCBE-14E0C7352F05}" destId="{F1D49248-1984-45F5-BCD1-41C3C78AAA73}" srcOrd="12" destOrd="0" presId="urn:microsoft.com/office/officeart/2016/7/layout/RepeatingBendingProcessNew"/>
    <dgm:cxn modelId="{2C747BA2-A91A-4DAC-94E1-0BF7A901FC3F}" type="presParOf" srcId="{F2751B17-BE58-4FAE-BCBE-14E0C7352F05}" destId="{751FFA1D-6976-4755-AACF-A8490CBF0A15}" srcOrd="13" destOrd="0" presId="urn:microsoft.com/office/officeart/2016/7/layout/RepeatingBendingProcessNew"/>
    <dgm:cxn modelId="{D3DC7344-91FF-4B65-8346-7DD2FC6C428D}" type="presParOf" srcId="{751FFA1D-6976-4755-AACF-A8490CBF0A15}" destId="{3F3BC0EC-E5D9-44A4-A9B1-E59B959A0E23}" srcOrd="0" destOrd="0" presId="urn:microsoft.com/office/officeart/2016/7/layout/RepeatingBendingProcessNew"/>
    <dgm:cxn modelId="{0309E7AB-CA31-4D2F-B28A-E46278B1D8BB}" type="presParOf" srcId="{F2751B17-BE58-4FAE-BCBE-14E0C7352F05}" destId="{1A8EB26F-A33A-4A12-83C0-64A5EE8FADDA}" srcOrd="14" destOrd="0" presId="urn:microsoft.com/office/officeart/2016/7/layout/RepeatingBendingProcessNew"/>
    <dgm:cxn modelId="{F391C05E-6B10-4770-B415-9691EE36A239}" type="presParOf" srcId="{F2751B17-BE58-4FAE-BCBE-14E0C7352F05}" destId="{3A9234F0-D95C-4C63-BF26-D8B73B41BACC}" srcOrd="15" destOrd="0" presId="urn:microsoft.com/office/officeart/2016/7/layout/RepeatingBendingProcessNew"/>
    <dgm:cxn modelId="{0B513687-5D82-468E-9309-64EE097297C0}" type="presParOf" srcId="{3A9234F0-D95C-4C63-BF26-D8B73B41BACC}" destId="{257EEB32-D379-47C9-8141-E8D35BC43F8A}" srcOrd="0" destOrd="0" presId="urn:microsoft.com/office/officeart/2016/7/layout/RepeatingBendingProcessNew"/>
    <dgm:cxn modelId="{F7399C01-A63A-4AD3-AC26-8949716FE3A9}" type="presParOf" srcId="{F2751B17-BE58-4FAE-BCBE-14E0C7352F05}" destId="{5267E7F5-43EC-4908-A781-AF7CF14189E3}" srcOrd="16" destOrd="0" presId="urn:microsoft.com/office/officeart/2016/7/layout/RepeatingBendingProcessNew"/>
    <dgm:cxn modelId="{088118B6-8EEA-45FB-9CC5-91276E33891D}" type="presParOf" srcId="{F2751B17-BE58-4FAE-BCBE-14E0C7352F05}" destId="{DBE839AA-CF4E-4984-A3E2-F90F71C8073B}" srcOrd="17" destOrd="0" presId="urn:microsoft.com/office/officeart/2016/7/layout/RepeatingBendingProcessNew"/>
    <dgm:cxn modelId="{695022DF-2620-4095-865B-988F881D56E9}" type="presParOf" srcId="{DBE839AA-CF4E-4984-A3E2-F90F71C8073B}" destId="{C91C9DF8-91E5-4E2F-A597-43E86749647C}" srcOrd="0" destOrd="0" presId="urn:microsoft.com/office/officeart/2016/7/layout/RepeatingBendingProcessNew"/>
    <dgm:cxn modelId="{1E163BC4-0ABB-42EC-A8AC-E167AF35CC3B}" type="presParOf" srcId="{F2751B17-BE58-4FAE-BCBE-14E0C7352F05}" destId="{89B6E9CD-1DFB-4565-997D-BE326D378567}" srcOrd="18" destOrd="0" presId="urn:microsoft.com/office/officeart/2016/7/layout/RepeatingBendingProcessNew"/>
    <dgm:cxn modelId="{A02856B6-1E4C-4EB2-A584-468AF132E6CA}" type="presParOf" srcId="{F2751B17-BE58-4FAE-BCBE-14E0C7352F05}" destId="{5AA04E5E-64D0-4A8A-85B9-4DA616B8260B}" srcOrd="19" destOrd="0" presId="urn:microsoft.com/office/officeart/2016/7/layout/RepeatingBendingProcessNew"/>
    <dgm:cxn modelId="{23997D3E-4495-4FA4-81DC-5FC5E77C7A8B}" type="presParOf" srcId="{5AA04E5E-64D0-4A8A-85B9-4DA616B8260B}" destId="{CA2C36A4-12EA-4738-9957-F7BD0741834E}" srcOrd="0" destOrd="0" presId="urn:microsoft.com/office/officeart/2016/7/layout/RepeatingBendingProcessNew"/>
    <dgm:cxn modelId="{70FECB2F-577F-4429-ABA8-74F583DFD8C8}" type="presParOf" srcId="{F2751B17-BE58-4FAE-BCBE-14E0C7352F05}" destId="{E4FF30A8-1A2A-42AA-ADE6-D063A7A8880F}" srcOrd="20" destOrd="0" presId="urn:microsoft.com/office/officeart/2016/7/layout/RepeatingBendingProcessNew"/>
    <dgm:cxn modelId="{4BC5E750-0343-479A-A3D6-CDBE619BF8BD}" type="presParOf" srcId="{F2751B17-BE58-4FAE-BCBE-14E0C7352F05}" destId="{0AD73FBA-A8E4-4180-B0C1-FABD54A38975}" srcOrd="21" destOrd="0" presId="urn:microsoft.com/office/officeart/2016/7/layout/RepeatingBendingProcessNew"/>
    <dgm:cxn modelId="{73060C94-44F8-416B-A310-33275B156E9B}" type="presParOf" srcId="{0AD73FBA-A8E4-4180-B0C1-FABD54A38975}" destId="{402C77D0-3A76-4347-9681-22E3272E3391}" srcOrd="0" destOrd="0" presId="urn:microsoft.com/office/officeart/2016/7/layout/RepeatingBendingProcessNew"/>
    <dgm:cxn modelId="{FB484FD6-EB3B-4AD1-A9C2-5D51FFF01A13}" type="presParOf" srcId="{F2751B17-BE58-4FAE-BCBE-14E0C7352F05}" destId="{890FED75-7909-431C-860C-21ECBA815E53}" srcOrd="22" destOrd="0" presId="urn:microsoft.com/office/officeart/2016/7/layout/RepeatingBendingProcessNew"/>
    <dgm:cxn modelId="{522D4789-670B-41E4-830A-6FD7940581B4}" type="presParOf" srcId="{F2751B17-BE58-4FAE-BCBE-14E0C7352F05}" destId="{096F16E4-6348-4F78-957E-094CC94517BD}" srcOrd="23" destOrd="0" presId="urn:microsoft.com/office/officeart/2016/7/layout/RepeatingBendingProcessNew"/>
    <dgm:cxn modelId="{E3AAC30B-98FC-4006-9AAB-66B92FD4E4C4}" type="presParOf" srcId="{096F16E4-6348-4F78-957E-094CC94517BD}" destId="{CBEFD1C1-85DF-443C-8F7E-6FCEEA7980A5}" srcOrd="0" destOrd="0" presId="urn:microsoft.com/office/officeart/2016/7/layout/RepeatingBendingProcessNew"/>
    <dgm:cxn modelId="{F5F9C850-66C7-4E81-B141-2D9DED58EA41}" type="presParOf" srcId="{F2751B17-BE58-4FAE-BCBE-14E0C7352F05}" destId="{774AF538-0D3D-48F9-8A31-1E84624FF525}" srcOrd="24" destOrd="0" presId="urn:microsoft.com/office/officeart/2016/7/layout/RepeatingBendingProcessNew"/>
    <dgm:cxn modelId="{5430E71D-79B1-4126-8457-F3C25BCE8C5A}" type="presParOf" srcId="{F2751B17-BE58-4FAE-BCBE-14E0C7352F05}" destId="{A8DBC861-9645-4903-A4D1-348B9B40BA84}" srcOrd="25" destOrd="0" presId="urn:microsoft.com/office/officeart/2016/7/layout/RepeatingBendingProcessNew"/>
    <dgm:cxn modelId="{F4CBCF6B-1378-4274-97F4-757CC32D9C7D}" type="presParOf" srcId="{A8DBC861-9645-4903-A4D1-348B9B40BA84}" destId="{CAB04930-89F6-4104-B296-2A5BA634AB50}" srcOrd="0" destOrd="0" presId="urn:microsoft.com/office/officeart/2016/7/layout/RepeatingBendingProcessNew"/>
    <dgm:cxn modelId="{284D18E8-D035-4E04-B1B8-7A0B28E5C0F7}" type="presParOf" srcId="{F2751B17-BE58-4FAE-BCBE-14E0C7352F05}" destId="{09978DDC-2794-401F-80D2-78B7ABD429AC}" srcOrd="26" destOrd="0" presId="urn:microsoft.com/office/officeart/2016/7/layout/RepeatingBendingProcessNew"/>
    <dgm:cxn modelId="{8B170CF6-3572-4B2C-8CA4-626D5978C002}" type="presParOf" srcId="{F2751B17-BE58-4FAE-BCBE-14E0C7352F05}" destId="{1CBA8CD5-9DC5-463B-898F-F3052955B033}" srcOrd="27" destOrd="0" presId="urn:microsoft.com/office/officeart/2016/7/layout/RepeatingBendingProcessNew"/>
    <dgm:cxn modelId="{C644F9E1-A2C4-4777-AD9E-F2B493F803D6}" type="presParOf" srcId="{1CBA8CD5-9DC5-463B-898F-F3052955B033}" destId="{E3D4EB2E-AAF6-4D50-8BA4-91862CC6E603}" srcOrd="0" destOrd="0" presId="urn:microsoft.com/office/officeart/2016/7/layout/RepeatingBendingProcessNew"/>
    <dgm:cxn modelId="{67B74F84-53BF-47F9-8BB2-058A20C61CFC}" type="presParOf" srcId="{F2751B17-BE58-4FAE-BCBE-14E0C7352F05}" destId="{FE5E0E38-A384-4A57-9B79-AC8BA4C79A3A}" srcOrd="2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EF3939-5F29-4343-B8A2-19B64D675098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ACCE5A9-3176-4FA1-8C56-8ED9E219241A}">
      <dgm:prSet/>
      <dgm:spPr/>
      <dgm:t>
        <a:bodyPr/>
        <a:lstStyle/>
        <a:p>
          <a:r>
            <a:rPr lang="en-US" b="1" i="1"/>
            <a:t>43-Rokah</a:t>
          </a:r>
          <a:endParaRPr lang="en-US"/>
        </a:p>
      </dgm:t>
    </dgm:pt>
    <dgm:pt modelId="{EA818433-6B3B-4C48-B693-87FF3D104574}" type="parTrans" cxnId="{50B7AAD1-B9E5-42A4-A238-79A023B316DE}">
      <dgm:prSet/>
      <dgm:spPr/>
      <dgm:t>
        <a:bodyPr/>
        <a:lstStyle/>
        <a:p>
          <a:endParaRPr lang="en-US"/>
        </a:p>
      </dgm:t>
    </dgm:pt>
    <dgm:pt modelId="{BE71928F-1463-43BE-8CD8-2D9803235C37}" type="sibTrans" cxnId="{50B7AAD1-B9E5-42A4-A238-79A023B316DE}">
      <dgm:prSet/>
      <dgm:spPr/>
      <dgm:t>
        <a:bodyPr/>
        <a:lstStyle/>
        <a:p>
          <a:endParaRPr lang="en-US"/>
        </a:p>
      </dgm:t>
    </dgm:pt>
    <dgm:pt modelId="{392DE8A9-A760-4407-A5F9-83C5A97C5D67}">
      <dgm:prSet/>
      <dgm:spPr/>
      <dgm:t>
        <a:bodyPr/>
        <a:lstStyle/>
        <a:p>
          <a:r>
            <a:rPr lang="en-US" b="1" i="1"/>
            <a:t>44-Ruku &amp; Sujud</a:t>
          </a:r>
          <a:endParaRPr lang="en-US"/>
        </a:p>
      </dgm:t>
    </dgm:pt>
    <dgm:pt modelId="{CB51872B-40D7-417F-9378-5D03BA04BA96}" type="parTrans" cxnId="{876F4414-EBF3-4582-85CE-1A3F1AB77339}">
      <dgm:prSet/>
      <dgm:spPr/>
      <dgm:t>
        <a:bodyPr/>
        <a:lstStyle/>
        <a:p>
          <a:endParaRPr lang="en-US"/>
        </a:p>
      </dgm:t>
    </dgm:pt>
    <dgm:pt modelId="{0F338B32-BA7A-45DE-9B94-95757226A9F0}" type="sibTrans" cxnId="{876F4414-EBF3-4582-85CE-1A3F1AB77339}">
      <dgm:prSet/>
      <dgm:spPr/>
      <dgm:t>
        <a:bodyPr/>
        <a:lstStyle/>
        <a:p>
          <a:endParaRPr lang="en-US"/>
        </a:p>
      </dgm:t>
    </dgm:pt>
    <dgm:pt modelId="{5FC871A6-A42F-4F30-B0D9-840808E4F678}">
      <dgm:prSet/>
      <dgm:spPr/>
      <dgm:t>
        <a:bodyPr/>
        <a:lstStyle/>
        <a:p>
          <a:r>
            <a:rPr lang="en-US" b="1" i="1"/>
            <a:t>45-Sunnah salat, or </a:t>
          </a:r>
          <a:r>
            <a:rPr lang="ar-SA" b="1" i="1"/>
            <a:t>صلاة السنة</a:t>
          </a:r>
          <a:endParaRPr lang="en-US"/>
        </a:p>
      </dgm:t>
    </dgm:pt>
    <dgm:pt modelId="{B4024468-E3C0-4F8B-BD94-57F9222355E3}" type="parTrans" cxnId="{5A0C297B-939E-4858-8FC3-1ACA857C8766}">
      <dgm:prSet/>
      <dgm:spPr/>
      <dgm:t>
        <a:bodyPr/>
        <a:lstStyle/>
        <a:p>
          <a:endParaRPr lang="en-US"/>
        </a:p>
      </dgm:t>
    </dgm:pt>
    <dgm:pt modelId="{D6191A9B-9F22-4406-8576-9DA07120799F}" type="sibTrans" cxnId="{5A0C297B-939E-4858-8FC3-1ACA857C8766}">
      <dgm:prSet/>
      <dgm:spPr/>
      <dgm:t>
        <a:bodyPr/>
        <a:lstStyle/>
        <a:p>
          <a:endParaRPr lang="en-US"/>
        </a:p>
      </dgm:t>
    </dgm:pt>
    <dgm:pt modelId="{2BF7D6E2-66EE-4E5F-86D6-4E3B17A12C2C}">
      <dgm:prSet/>
      <dgm:spPr/>
      <dgm:t>
        <a:bodyPr/>
        <a:lstStyle/>
        <a:p>
          <a:r>
            <a:rPr lang="en-US" b="1" i="1"/>
            <a:t>46-REQUIRED (WAJIB) PRAYERS</a:t>
          </a:r>
          <a:endParaRPr lang="en-US"/>
        </a:p>
      </dgm:t>
    </dgm:pt>
    <dgm:pt modelId="{D6B34307-030C-4E73-B01F-945E89949108}" type="parTrans" cxnId="{298E1099-4C57-4D5D-A066-E81B790510D3}">
      <dgm:prSet/>
      <dgm:spPr/>
      <dgm:t>
        <a:bodyPr/>
        <a:lstStyle/>
        <a:p>
          <a:endParaRPr lang="en-US"/>
        </a:p>
      </dgm:t>
    </dgm:pt>
    <dgm:pt modelId="{529E016F-DFB1-4765-86E2-238806E4128A}" type="sibTrans" cxnId="{298E1099-4C57-4D5D-A066-E81B790510D3}">
      <dgm:prSet/>
      <dgm:spPr/>
      <dgm:t>
        <a:bodyPr/>
        <a:lstStyle/>
        <a:p>
          <a:endParaRPr lang="en-US"/>
        </a:p>
      </dgm:t>
    </dgm:pt>
    <dgm:pt modelId="{C55C1579-DDDF-498D-A860-9D14A573F132}">
      <dgm:prSet/>
      <dgm:spPr/>
      <dgm:t>
        <a:bodyPr/>
        <a:lstStyle/>
        <a:p>
          <a:r>
            <a:rPr lang="en-US" b="1" i="1"/>
            <a:t>47-FRIDAY PRAYER </a:t>
          </a:r>
          <a:r>
            <a:rPr lang="ar-SA" b="1" i="1"/>
            <a:t>صَلَاة ٱلْجُمُعَة</a:t>
          </a:r>
          <a:endParaRPr lang="en-US"/>
        </a:p>
      </dgm:t>
    </dgm:pt>
    <dgm:pt modelId="{D1205D9F-0701-47BF-A1A2-6F99C1B385EB}" type="parTrans" cxnId="{E2282A27-F1D3-4D6F-8B12-8DAEDE893A16}">
      <dgm:prSet/>
      <dgm:spPr/>
      <dgm:t>
        <a:bodyPr/>
        <a:lstStyle/>
        <a:p>
          <a:endParaRPr lang="en-US"/>
        </a:p>
      </dgm:t>
    </dgm:pt>
    <dgm:pt modelId="{3659B56B-0C46-47C3-B451-BBDB43714C87}" type="sibTrans" cxnId="{E2282A27-F1D3-4D6F-8B12-8DAEDE893A16}">
      <dgm:prSet/>
      <dgm:spPr/>
      <dgm:t>
        <a:bodyPr/>
        <a:lstStyle/>
        <a:p>
          <a:endParaRPr lang="en-US"/>
        </a:p>
      </dgm:t>
    </dgm:pt>
    <dgm:pt modelId="{CAA3EB56-1F69-41A8-92CD-5F5FF43A3720}">
      <dgm:prSet/>
      <dgm:spPr/>
      <dgm:t>
        <a:bodyPr/>
        <a:lstStyle/>
        <a:p>
          <a:r>
            <a:rPr lang="en-US" b="1" i="1"/>
            <a:t>48-Recommended payers</a:t>
          </a:r>
          <a:endParaRPr lang="en-US"/>
        </a:p>
      </dgm:t>
    </dgm:pt>
    <dgm:pt modelId="{9854EC79-E00A-48D7-8796-21DAB94520A6}" type="parTrans" cxnId="{1C8FE176-B2C6-4135-90B3-07507557A10E}">
      <dgm:prSet/>
      <dgm:spPr/>
      <dgm:t>
        <a:bodyPr/>
        <a:lstStyle/>
        <a:p>
          <a:endParaRPr lang="en-US"/>
        </a:p>
      </dgm:t>
    </dgm:pt>
    <dgm:pt modelId="{D3ADD1A0-6416-4C05-B50B-25FCC7431979}" type="sibTrans" cxnId="{1C8FE176-B2C6-4135-90B3-07507557A10E}">
      <dgm:prSet/>
      <dgm:spPr/>
      <dgm:t>
        <a:bodyPr/>
        <a:lstStyle/>
        <a:p>
          <a:endParaRPr lang="en-US"/>
        </a:p>
      </dgm:t>
    </dgm:pt>
    <dgm:pt modelId="{A69E5283-B545-4FEE-B857-DA1E3BF1C070}">
      <dgm:prSet/>
      <dgm:spPr/>
      <dgm:t>
        <a:bodyPr/>
        <a:lstStyle/>
        <a:p>
          <a:r>
            <a:rPr lang="en-US" b="1" i="1"/>
            <a:t>49-Sunnah of Friday</a:t>
          </a:r>
          <a:endParaRPr lang="en-US"/>
        </a:p>
      </dgm:t>
    </dgm:pt>
    <dgm:pt modelId="{197F1329-1660-41B8-9356-06FBB0223AC0}" type="parTrans" cxnId="{87C33B61-2D99-4D43-BA03-04D4CD3C11CE}">
      <dgm:prSet/>
      <dgm:spPr/>
      <dgm:t>
        <a:bodyPr/>
        <a:lstStyle/>
        <a:p>
          <a:endParaRPr lang="en-US"/>
        </a:p>
      </dgm:t>
    </dgm:pt>
    <dgm:pt modelId="{276E43C3-24D8-4915-A88D-D70F2F9C7201}" type="sibTrans" cxnId="{87C33B61-2D99-4D43-BA03-04D4CD3C11CE}">
      <dgm:prSet/>
      <dgm:spPr/>
      <dgm:t>
        <a:bodyPr/>
        <a:lstStyle/>
        <a:p>
          <a:endParaRPr lang="en-US"/>
        </a:p>
      </dgm:t>
    </dgm:pt>
    <dgm:pt modelId="{5B5B3FAD-D824-4AE3-8E23-5A5C7F22BEA0}">
      <dgm:prSet/>
      <dgm:spPr/>
      <dgm:t>
        <a:bodyPr/>
        <a:lstStyle/>
        <a:p>
          <a:r>
            <a:rPr lang="en-US" b="1" i="1"/>
            <a:t>50-Janazah (funeral) Prayer</a:t>
          </a:r>
          <a:endParaRPr lang="en-US"/>
        </a:p>
      </dgm:t>
    </dgm:pt>
    <dgm:pt modelId="{E79C2AE1-0AAE-498A-BC1C-7DFF435191EB}" type="parTrans" cxnId="{89D5B8B3-5406-49EA-8883-A673BE1922FD}">
      <dgm:prSet/>
      <dgm:spPr/>
      <dgm:t>
        <a:bodyPr/>
        <a:lstStyle/>
        <a:p>
          <a:endParaRPr lang="en-US"/>
        </a:p>
      </dgm:t>
    </dgm:pt>
    <dgm:pt modelId="{0972C584-8A6B-44E9-A181-CFA880709579}" type="sibTrans" cxnId="{89D5B8B3-5406-49EA-8883-A673BE1922FD}">
      <dgm:prSet/>
      <dgm:spPr/>
      <dgm:t>
        <a:bodyPr/>
        <a:lstStyle/>
        <a:p>
          <a:endParaRPr lang="en-US"/>
        </a:p>
      </dgm:t>
    </dgm:pt>
    <dgm:pt modelId="{14D0FCBD-D1C3-43C6-9BE7-B99F92161090}">
      <dgm:prSet/>
      <dgm:spPr/>
      <dgm:t>
        <a:bodyPr/>
        <a:lstStyle/>
        <a:p>
          <a:r>
            <a:rPr lang="en-US" b="1" i="1"/>
            <a:t>51-Eid prayer</a:t>
          </a:r>
          <a:endParaRPr lang="en-US"/>
        </a:p>
      </dgm:t>
    </dgm:pt>
    <dgm:pt modelId="{C6B229E1-4EF5-4449-A5D1-F0AA4065103E}" type="parTrans" cxnId="{DE409705-304D-44BE-B1AC-FFB85B703B76}">
      <dgm:prSet/>
      <dgm:spPr/>
      <dgm:t>
        <a:bodyPr/>
        <a:lstStyle/>
        <a:p>
          <a:endParaRPr lang="en-US"/>
        </a:p>
      </dgm:t>
    </dgm:pt>
    <dgm:pt modelId="{4EA77607-2E4D-4E02-8634-8BE3E0A404B7}" type="sibTrans" cxnId="{DE409705-304D-44BE-B1AC-FFB85B703B76}">
      <dgm:prSet/>
      <dgm:spPr/>
      <dgm:t>
        <a:bodyPr/>
        <a:lstStyle/>
        <a:p>
          <a:endParaRPr lang="en-US"/>
        </a:p>
      </dgm:t>
    </dgm:pt>
    <dgm:pt modelId="{A8E84BF5-B18C-4AA9-A0A9-2B151D8DC95D}">
      <dgm:prSet/>
      <dgm:spPr/>
      <dgm:t>
        <a:bodyPr/>
        <a:lstStyle/>
        <a:p>
          <a:r>
            <a:rPr lang="en-US" b="1" i="1"/>
            <a:t>52-Sunnah Eid prayer</a:t>
          </a:r>
          <a:endParaRPr lang="en-US"/>
        </a:p>
      </dgm:t>
    </dgm:pt>
    <dgm:pt modelId="{66AF2402-522B-449C-A606-07344FDA84E7}" type="parTrans" cxnId="{BBCB4A5C-0A90-409A-9C30-3D21501BE245}">
      <dgm:prSet/>
      <dgm:spPr/>
      <dgm:t>
        <a:bodyPr/>
        <a:lstStyle/>
        <a:p>
          <a:endParaRPr lang="en-US"/>
        </a:p>
      </dgm:t>
    </dgm:pt>
    <dgm:pt modelId="{AAF8EC7D-F833-4C89-8588-0984FE292F94}" type="sibTrans" cxnId="{BBCB4A5C-0A90-409A-9C30-3D21501BE245}">
      <dgm:prSet/>
      <dgm:spPr/>
      <dgm:t>
        <a:bodyPr/>
        <a:lstStyle/>
        <a:p>
          <a:endParaRPr lang="en-US"/>
        </a:p>
      </dgm:t>
    </dgm:pt>
    <dgm:pt modelId="{5EFB2348-1771-4594-A365-87FA69585C8C}">
      <dgm:prSet/>
      <dgm:spPr/>
      <dgm:t>
        <a:bodyPr/>
        <a:lstStyle/>
        <a:p>
          <a:r>
            <a:rPr lang="en-US" b="1" i="1"/>
            <a:t>53-Wudu </a:t>
          </a:r>
          <a:r>
            <a:rPr lang="ar-SA" b="1" i="1"/>
            <a:t>الوضوء</a:t>
          </a:r>
          <a:endParaRPr lang="en-US"/>
        </a:p>
      </dgm:t>
    </dgm:pt>
    <dgm:pt modelId="{915E0BAA-08E7-4EE0-9E1E-9F351986D007}" type="parTrans" cxnId="{526F8FC5-4569-4938-92FF-64826ECC03B3}">
      <dgm:prSet/>
      <dgm:spPr/>
      <dgm:t>
        <a:bodyPr/>
        <a:lstStyle/>
        <a:p>
          <a:endParaRPr lang="en-US"/>
        </a:p>
      </dgm:t>
    </dgm:pt>
    <dgm:pt modelId="{9D593A3F-5264-41E4-878F-ACB8E044159C}" type="sibTrans" cxnId="{526F8FC5-4569-4938-92FF-64826ECC03B3}">
      <dgm:prSet/>
      <dgm:spPr/>
      <dgm:t>
        <a:bodyPr/>
        <a:lstStyle/>
        <a:p>
          <a:endParaRPr lang="en-US"/>
        </a:p>
      </dgm:t>
    </dgm:pt>
    <dgm:pt modelId="{9D347158-2677-4D4B-AD7D-071AE33F388B}">
      <dgm:prSet/>
      <dgm:spPr/>
      <dgm:t>
        <a:bodyPr/>
        <a:lstStyle/>
        <a:p>
          <a:r>
            <a:rPr lang="en-US" b="1" i="1"/>
            <a:t>54-Preforming Wudu </a:t>
          </a:r>
          <a:r>
            <a:rPr lang="ar-SA" b="1" i="1"/>
            <a:t>الوضوء</a:t>
          </a:r>
          <a:endParaRPr lang="en-US"/>
        </a:p>
      </dgm:t>
    </dgm:pt>
    <dgm:pt modelId="{12286C88-FA9B-42A0-977E-079A45CD33FB}" type="parTrans" cxnId="{41113A3C-0DD2-49F1-8B99-E2A64BF26839}">
      <dgm:prSet/>
      <dgm:spPr/>
      <dgm:t>
        <a:bodyPr/>
        <a:lstStyle/>
        <a:p>
          <a:endParaRPr lang="en-US"/>
        </a:p>
      </dgm:t>
    </dgm:pt>
    <dgm:pt modelId="{1F6B5A19-946D-4A9E-B972-00E5B6E85C70}" type="sibTrans" cxnId="{41113A3C-0DD2-49F1-8B99-E2A64BF26839}">
      <dgm:prSet/>
      <dgm:spPr/>
      <dgm:t>
        <a:bodyPr/>
        <a:lstStyle/>
        <a:p>
          <a:endParaRPr lang="en-US"/>
        </a:p>
      </dgm:t>
    </dgm:pt>
    <dgm:pt modelId="{A505851D-2405-4A2F-8463-BAB89565AC4D}">
      <dgm:prSet/>
      <dgm:spPr/>
      <dgm:t>
        <a:bodyPr/>
        <a:lstStyle/>
        <a:p>
          <a:r>
            <a:rPr lang="en-US" b="1" i="1"/>
            <a:t>55-Tashahhud </a:t>
          </a:r>
          <a:r>
            <a:rPr lang="ar-SA" b="1" i="1"/>
            <a:t>تَشَهُّد</a:t>
          </a:r>
          <a:endParaRPr lang="en-US"/>
        </a:p>
      </dgm:t>
    </dgm:pt>
    <dgm:pt modelId="{D3EF3083-2546-4A80-A951-2E2C443D796E}" type="parTrans" cxnId="{63E242E5-AE3D-4210-BEC1-12434F7370B9}">
      <dgm:prSet/>
      <dgm:spPr/>
      <dgm:t>
        <a:bodyPr/>
        <a:lstStyle/>
        <a:p>
          <a:endParaRPr lang="en-US"/>
        </a:p>
      </dgm:t>
    </dgm:pt>
    <dgm:pt modelId="{06DA6726-E49C-462E-9E4B-111821E65BB9}" type="sibTrans" cxnId="{63E242E5-AE3D-4210-BEC1-12434F7370B9}">
      <dgm:prSet/>
      <dgm:spPr/>
      <dgm:t>
        <a:bodyPr/>
        <a:lstStyle/>
        <a:p>
          <a:endParaRPr lang="en-US"/>
        </a:p>
      </dgm:t>
    </dgm:pt>
    <dgm:pt modelId="{CE45F8A1-4EE1-4FFA-9BF6-323D11284B70}">
      <dgm:prSet/>
      <dgm:spPr/>
      <dgm:t>
        <a:bodyPr/>
        <a:lstStyle/>
        <a:p>
          <a:r>
            <a:rPr lang="en-US" b="1" i="1"/>
            <a:t>56-Salawat on the Prophet Muhammad </a:t>
          </a:r>
          <a:r>
            <a:rPr lang="ar-SA" b="1" i="1"/>
            <a:t>صَلَوَات</a:t>
          </a:r>
          <a:r>
            <a:rPr lang="en-US" b="1" i="1"/>
            <a:t> </a:t>
          </a:r>
          <a:endParaRPr lang="en-US"/>
        </a:p>
      </dgm:t>
    </dgm:pt>
    <dgm:pt modelId="{6E1A015F-827C-46EE-8459-AA0B7C979535}" type="parTrans" cxnId="{8BB651C8-8729-420C-8A9F-7DA461E1BDC3}">
      <dgm:prSet/>
      <dgm:spPr/>
      <dgm:t>
        <a:bodyPr/>
        <a:lstStyle/>
        <a:p>
          <a:endParaRPr lang="en-US"/>
        </a:p>
      </dgm:t>
    </dgm:pt>
    <dgm:pt modelId="{09FE027E-35FF-4CBD-A729-CE9562A0A523}" type="sibTrans" cxnId="{8BB651C8-8729-420C-8A9F-7DA461E1BDC3}">
      <dgm:prSet/>
      <dgm:spPr/>
      <dgm:t>
        <a:bodyPr/>
        <a:lstStyle/>
        <a:p>
          <a:endParaRPr lang="en-US"/>
        </a:p>
      </dgm:t>
    </dgm:pt>
    <dgm:pt modelId="{0314DB84-5DA0-43B8-9C0F-1CDFFEC6438D}">
      <dgm:prSet/>
      <dgm:spPr/>
      <dgm:t>
        <a:bodyPr/>
        <a:lstStyle/>
        <a:p>
          <a:r>
            <a:rPr lang="en-US" b="1" i="1"/>
            <a:t>57-Benefits and Why You Should Recite The Salawat </a:t>
          </a:r>
          <a:r>
            <a:rPr lang="ar-SA" b="1" i="1"/>
            <a:t>صَلَوَات</a:t>
          </a:r>
          <a:endParaRPr lang="en-US"/>
        </a:p>
      </dgm:t>
    </dgm:pt>
    <dgm:pt modelId="{AD036100-516B-4CC5-B89F-6E3280BE4D2E}" type="parTrans" cxnId="{4A53CFA4-9070-4DAE-8DA0-998E4DBCF64B}">
      <dgm:prSet/>
      <dgm:spPr/>
      <dgm:t>
        <a:bodyPr/>
        <a:lstStyle/>
        <a:p>
          <a:endParaRPr lang="en-US"/>
        </a:p>
      </dgm:t>
    </dgm:pt>
    <dgm:pt modelId="{BF095B8E-8A89-4C66-8E2E-2579A9C959AD}" type="sibTrans" cxnId="{4A53CFA4-9070-4DAE-8DA0-998E4DBCF64B}">
      <dgm:prSet/>
      <dgm:spPr/>
      <dgm:t>
        <a:bodyPr/>
        <a:lstStyle/>
        <a:p>
          <a:endParaRPr lang="en-US"/>
        </a:p>
      </dgm:t>
    </dgm:pt>
    <dgm:pt modelId="{55D0EB37-663A-4A6C-A178-B1DC07BE80F2}" type="pres">
      <dgm:prSet presAssocID="{55EF3939-5F29-4343-B8A2-19B64D675098}" presName="diagram" presStyleCnt="0">
        <dgm:presLayoutVars>
          <dgm:dir/>
          <dgm:resizeHandles val="exact"/>
        </dgm:presLayoutVars>
      </dgm:prSet>
      <dgm:spPr/>
    </dgm:pt>
    <dgm:pt modelId="{7969E5EF-18DF-45E6-945E-848883906EB4}" type="pres">
      <dgm:prSet presAssocID="{BACCE5A9-3176-4FA1-8C56-8ED9E219241A}" presName="node" presStyleLbl="node1" presStyleIdx="0" presStyleCnt="15">
        <dgm:presLayoutVars>
          <dgm:bulletEnabled val="1"/>
        </dgm:presLayoutVars>
      </dgm:prSet>
      <dgm:spPr/>
    </dgm:pt>
    <dgm:pt modelId="{197B07DC-5E42-465F-A70D-6CD5F462BC65}" type="pres">
      <dgm:prSet presAssocID="{BE71928F-1463-43BE-8CD8-2D9803235C37}" presName="sibTrans" presStyleCnt="0"/>
      <dgm:spPr/>
    </dgm:pt>
    <dgm:pt modelId="{A891FE73-1FC8-40CF-AF41-FB6018B0823B}" type="pres">
      <dgm:prSet presAssocID="{392DE8A9-A760-4407-A5F9-83C5A97C5D67}" presName="node" presStyleLbl="node1" presStyleIdx="1" presStyleCnt="15">
        <dgm:presLayoutVars>
          <dgm:bulletEnabled val="1"/>
        </dgm:presLayoutVars>
      </dgm:prSet>
      <dgm:spPr/>
    </dgm:pt>
    <dgm:pt modelId="{27874F5A-7F30-4E0A-B8FA-9897D28CE9FE}" type="pres">
      <dgm:prSet presAssocID="{0F338B32-BA7A-45DE-9B94-95757226A9F0}" presName="sibTrans" presStyleCnt="0"/>
      <dgm:spPr/>
    </dgm:pt>
    <dgm:pt modelId="{AAA1EB84-A128-4F91-97C2-A51C178DADF1}" type="pres">
      <dgm:prSet presAssocID="{5FC871A6-A42F-4F30-B0D9-840808E4F678}" presName="node" presStyleLbl="node1" presStyleIdx="2" presStyleCnt="15">
        <dgm:presLayoutVars>
          <dgm:bulletEnabled val="1"/>
        </dgm:presLayoutVars>
      </dgm:prSet>
      <dgm:spPr/>
    </dgm:pt>
    <dgm:pt modelId="{3C29209B-45C9-4F13-95BA-0F4E31041CE9}" type="pres">
      <dgm:prSet presAssocID="{D6191A9B-9F22-4406-8576-9DA07120799F}" presName="sibTrans" presStyleCnt="0"/>
      <dgm:spPr/>
    </dgm:pt>
    <dgm:pt modelId="{30B97BDD-35A4-456A-9538-9A400E253ECE}" type="pres">
      <dgm:prSet presAssocID="{2BF7D6E2-66EE-4E5F-86D6-4E3B17A12C2C}" presName="node" presStyleLbl="node1" presStyleIdx="3" presStyleCnt="15">
        <dgm:presLayoutVars>
          <dgm:bulletEnabled val="1"/>
        </dgm:presLayoutVars>
      </dgm:prSet>
      <dgm:spPr/>
    </dgm:pt>
    <dgm:pt modelId="{770EBC3F-A146-455A-BB83-2185886C5F69}" type="pres">
      <dgm:prSet presAssocID="{529E016F-DFB1-4765-86E2-238806E4128A}" presName="sibTrans" presStyleCnt="0"/>
      <dgm:spPr/>
    </dgm:pt>
    <dgm:pt modelId="{D76B913E-A3B0-4268-A35C-B9A6C9FEAFE6}" type="pres">
      <dgm:prSet presAssocID="{C55C1579-DDDF-498D-A860-9D14A573F132}" presName="node" presStyleLbl="node1" presStyleIdx="4" presStyleCnt="15">
        <dgm:presLayoutVars>
          <dgm:bulletEnabled val="1"/>
        </dgm:presLayoutVars>
      </dgm:prSet>
      <dgm:spPr/>
    </dgm:pt>
    <dgm:pt modelId="{3D609D1C-BED8-4935-BC27-47868E4DED5B}" type="pres">
      <dgm:prSet presAssocID="{3659B56B-0C46-47C3-B451-BBDB43714C87}" presName="sibTrans" presStyleCnt="0"/>
      <dgm:spPr/>
    </dgm:pt>
    <dgm:pt modelId="{91FCE66C-7178-40B3-97A1-BCF19664BDAB}" type="pres">
      <dgm:prSet presAssocID="{CAA3EB56-1F69-41A8-92CD-5F5FF43A3720}" presName="node" presStyleLbl="node1" presStyleIdx="5" presStyleCnt="15">
        <dgm:presLayoutVars>
          <dgm:bulletEnabled val="1"/>
        </dgm:presLayoutVars>
      </dgm:prSet>
      <dgm:spPr/>
    </dgm:pt>
    <dgm:pt modelId="{8604AA3A-89B8-4F74-95B0-E5D975EFE0D1}" type="pres">
      <dgm:prSet presAssocID="{D3ADD1A0-6416-4C05-B50B-25FCC7431979}" presName="sibTrans" presStyleCnt="0"/>
      <dgm:spPr/>
    </dgm:pt>
    <dgm:pt modelId="{689C8B87-E301-43C6-A865-AEC66F4E969D}" type="pres">
      <dgm:prSet presAssocID="{A69E5283-B545-4FEE-B857-DA1E3BF1C070}" presName="node" presStyleLbl="node1" presStyleIdx="6" presStyleCnt="15">
        <dgm:presLayoutVars>
          <dgm:bulletEnabled val="1"/>
        </dgm:presLayoutVars>
      </dgm:prSet>
      <dgm:spPr/>
    </dgm:pt>
    <dgm:pt modelId="{20576458-49BA-4B03-83CD-E7007328D24D}" type="pres">
      <dgm:prSet presAssocID="{276E43C3-24D8-4915-A88D-D70F2F9C7201}" presName="sibTrans" presStyleCnt="0"/>
      <dgm:spPr/>
    </dgm:pt>
    <dgm:pt modelId="{D765E6C5-5CC1-4502-99CF-F964CE8B6A01}" type="pres">
      <dgm:prSet presAssocID="{5B5B3FAD-D824-4AE3-8E23-5A5C7F22BEA0}" presName="node" presStyleLbl="node1" presStyleIdx="7" presStyleCnt="15">
        <dgm:presLayoutVars>
          <dgm:bulletEnabled val="1"/>
        </dgm:presLayoutVars>
      </dgm:prSet>
      <dgm:spPr/>
    </dgm:pt>
    <dgm:pt modelId="{F6B61DBF-BC13-46C8-98FB-D764BD5541FD}" type="pres">
      <dgm:prSet presAssocID="{0972C584-8A6B-44E9-A181-CFA880709579}" presName="sibTrans" presStyleCnt="0"/>
      <dgm:spPr/>
    </dgm:pt>
    <dgm:pt modelId="{5E158C64-E3B3-44C3-B017-E42110C36A98}" type="pres">
      <dgm:prSet presAssocID="{14D0FCBD-D1C3-43C6-9BE7-B99F92161090}" presName="node" presStyleLbl="node1" presStyleIdx="8" presStyleCnt="15">
        <dgm:presLayoutVars>
          <dgm:bulletEnabled val="1"/>
        </dgm:presLayoutVars>
      </dgm:prSet>
      <dgm:spPr/>
    </dgm:pt>
    <dgm:pt modelId="{6D92759B-17A4-492B-A01E-7806B12BAA88}" type="pres">
      <dgm:prSet presAssocID="{4EA77607-2E4D-4E02-8634-8BE3E0A404B7}" presName="sibTrans" presStyleCnt="0"/>
      <dgm:spPr/>
    </dgm:pt>
    <dgm:pt modelId="{F3490C3D-6DF8-4C88-B087-FFB01C70F56C}" type="pres">
      <dgm:prSet presAssocID="{A8E84BF5-B18C-4AA9-A0A9-2B151D8DC95D}" presName="node" presStyleLbl="node1" presStyleIdx="9" presStyleCnt="15">
        <dgm:presLayoutVars>
          <dgm:bulletEnabled val="1"/>
        </dgm:presLayoutVars>
      </dgm:prSet>
      <dgm:spPr/>
    </dgm:pt>
    <dgm:pt modelId="{0F40C95C-FBDF-4A22-8D14-8B453E24FA4F}" type="pres">
      <dgm:prSet presAssocID="{AAF8EC7D-F833-4C89-8588-0984FE292F94}" presName="sibTrans" presStyleCnt="0"/>
      <dgm:spPr/>
    </dgm:pt>
    <dgm:pt modelId="{F2263268-4978-4ED6-9690-0653FBF46A7B}" type="pres">
      <dgm:prSet presAssocID="{5EFB2348-1771-4594-A365-87FA69585C8C}" presName="node" presStyleLbl="node1" presStyleIdx="10" presStyleCnt="15">
        <dgm:presLayoutVars>
          <dgm:bulletEnabled val="1"/>
        </dgm:presLayoutVars>
      </dgm:prSet>
      <dgm:spPr/>
    </dgm:pt>
    <dgm:pt modelId="{369958A5-4EE9-4463-A1C0-C805DB987259}" type="pres">
      <dgm:prSet presAssocID="{9D593A3F-5264-41E4-878F-ACB8E044159C}" presName="sibTrans" presStyleCnt="0"/>
      <dgm:spPr/>
    </dgm:pt>
    <dgm:pt modelId="{87793E22-B734-4C17-A51B-6D9DF9001494}" type="pres">
      <dgm:prSet presAssocID="{9D347158-2677-4D4B-AD7D-071AE33F388B}" presName="node" presStyleLbl="node1" presStyleIdx="11" presStyleCnt="15">
        <dgm:presLayoutVars>
          <dgm:bulletEnabled val="1"/>
        </dgm:presLayoutVars>
      </dgm:prSet>
      <dgm:spPr/>
    </dgm:pt>
    <dgm:pt modelId="{1AA50BA3-24F5-4DB4-B1B1-2D7C3F06F271}" type="pres">
      <dgm:prSet presAssocID="{1F6B5A19-946D-4A9E-B972-00E5B6E85C70}" presName="sibTrans" presStyleCnt="0"/>
      <dgm:spPr/>
    </dgm:pt>
    <dgm:pt modelId="{9B0AD5E0-4CB9-4423-8D39-80821C51439E}" type="pres">
      <dgm:prSet presAssocID="{A505851D-2405-4A2F-8463-BAB89565AC4D}" presName="node" presStyleLbl="node1" presStyleIdx="12" presStyleCnt="15">
        <dgm:presLayoutVars>
          <dgm:bulletEnabled val="1"/>
        </dgm:presLayoutVars>
      </dgm:prSet>
      <dgm:spPr/>
    </dgm:pt>
    <dgm:pt modelId="{845D2061-C9BE-43AE-9FBA-66F8189AEDFD}" type="pres">
      <dgm:prSet presAssocID="{06DA6726-E49C-462E-9E4B-111821E65BB9}" presName="sibTrans" presStyleCnt="0"/>
      <dgm:spPr/>
    </dgm:pt>
    <dgm:pt modelId="{405D02BF-D6FD-4C3A-861E-06AA86B5327F}" type="pres">
      <dgm:prSet presAssocID="{CE45F8A1-4EE1-4FFA-9BF6-323D11284B70}" presName="node" presStyleLbl="node1" presStyleIdx="13" presStyleCnt="15">
        <dgm:presLayoutVars>
          <dgm:bulletEnabled val="1"/>
        </dgm:presLayoutVars>
      </dgm:prSet>
      <dgm:spPr/>
    </dgm:pt>
    <dgm:pt modelId="{F1AB36DC-FE23-47BA-A5FC-5263608ECC43}" type="pres">
      <dgm:prSet presAssocID="{09FE027E-35FF-4CBD-A729-CE9562A0A523}" presName="sibTrans" presStyleCnt="0"/>
      <dgm:spPr/>
    </dgm:pt>
    <dgm:pt modelId="{5282BE50-3C8A-4FDC-AD77-67F0A128F6BA}" type="pres">
      <dgm:prSet presAssocID="{0314DB84-5DA0-43B8-9C0F-1CDFFEC6438D}" presName="node" presStyleLbl="node1" presStyleIdx="14" presStyleCnt="15">
        <dgm:presLayoutVars>
          <dgm:bulletEnabled val="1"/>
        </dgm:presLayoutVars>
      </dgm:prSet>
      <dgm:spPr/>
    </dgm:pt>
  </dgm:ptLst>
  <dgm:cxnLst>
    <dgm:cxn modelId="{DE409705-304D-44BE-B1AC-FFB85B703B76}" srcId="{55EF3939-5F29-4343-B8A2-19B64D675098}" destId="{14D0FCBD-D1C3-43C6-9BE7-B99F92161090}" srcOrd="8" destOrd="0" parTransId="{C6B229E1-4EF5-4449-A5D1-F0AA4065103E}" sibTransId="{4EA77607-2E4D-4E02-8634-8BE3E0A404B7}"/>
    <dgm:cxn modelId="{FBB9210D-419A-442D-BF93-634988ACE718}" type="presOf" srcId="{55EF3939-5F29-4343-B8A2-19B64D675098}" destId="{55D0EB37-663A-4A6C-A178-B1DC07BE80F2}" srcOrd="0" destOrd="0" presId="urn:microsoft.com/office/officeart/2005/8/layout/default"/>
    <dgm:cxn modelId="{C230DB0E-C527-4BF4-B87B-992A5F0C21CA}" type="presOf" srcId="{5B5B3FAD-D824-4AE3-8E23-5A5C7F22BEA0}" destId="{D765E6C5-5CC1-4502-99CF-F964CE8B6A01}" srcOrd="0" destOrd="0" presId="urn:microsoft.com/office/officeart/2005/8/layout/default"/>
    <dgm:cxn modelId="{26C53A12-477E-4CDA-B7D2-395644489FA2}" type="presOf" srcId="{5FC871A6-A42F-4F30-B0D9-840808E4F678}" destId="{AAA1EB84-A128-4F91-97C2-A51C178DADF1}" srcOrd="0" destOrd="0" presId="urn:microsoft.com/office/officeart/2005/8/layout/default"/>
    <dgm:cxn modelId="{876F4414-EBF3-4582-85CE-1A3F1AB77339}" srcId="{55EF3939-5F29-4343-B8A2-19B64D675098}" destId="{392DE8A9-A760-4407-A5F9-83C5A97C5D67}" srcOrd="1" destOrd="0" parTransId="{CB51872B-40D7-417F-9378-5D03BA04BA96}" sibTransId="{0F338B32-BA7A-45DE-9B94-95757226A9F0}"/>
    <dgm:cxn modelId="{3CC61816-27BA-4B23-BAED-C224C1E023BF}" type="presOf" srcId="{5EFB2348-1771-4594-A365-87FA69585C8C}" destId="{F2263268-4978-4ED6-9690-0653FBF46A7B}" srcOrd="0" destOrd="0" presId="urn:microsoft.com/office/officeart/2005/8/layout/default"/>
    <dgm:cxn modelId="{E2282A27-F1D3-4D6F-8B12-8DAEDE893A16}" srcId="{55EF3939-5F29-4343-B8A2-19B64D675098}" destId="{C55C1579-DDDF-498D-A860-9D14A573F132}" srcOrd="4" destOrd="0" parTransId="{D1205D9F-0701-47BF-A1A2-6F99C1B385EB}" sibTransId="{3659B56B-0C46-47C3-B451-BBDB43714C87}"/>
    <dgm:cxn modelId="{D87C7032-66C1-44F2-94D3-B1C3DAC10A3A}" type="presOf" srcId="{392DE8A9-A760-4407-A5F9-83C5A97C5D67}" destId="{A891FE73-1FC8-40CF-AF41-FB6018B0823B}" srcOrd="0" destOrd="0" presId="urn:microsoft.com/office/officeart/2005/8/layout/default"/>
    <dgm:cxn modelId="{41113A3C-0DD2-49F1-8B99-E2A64BF26839}" srcId="{55EF3939-5F29-4343-B8A2-19B64D675098}" destId="{9D347158-2677-4D4B-AD7D-071AE33F388B}" srcOrd="11" destOrd="0" parTransId="{12286C88-FA9B-42A0-977E-079A45CD33FB}" sibTransId="{1F6B5A19-946D-4A9E-B972-00E5B6E85C70}"/>
    <dgm:cxn modelId="{BBCB4A5C-0A90-409A-9C30-3D21501BE245}" srcId="{55EF3939-5F29-4343-B8A2-19B64D675098}" destId="{A8E84BF5-B18C-4AA9-A0A9-2B151D8DC95D}" srcOrd="9" destOrd="0" parTransId="{66AF2402-522B-449C-A606-07344FDA84E7}" sibTransId="{AAF8EC7D-F833-4C89-8588-0984FE292F94}"/>
    <dgm:cxn modelId="{87C33B61-2D99-4D43-BA03-04D4CD3C11CE}" srcId="{55EF3939-5F29-4343-B8A2-19B64D675098}" destId="{A69E5283-B545-4FEE-B857-DA1E3BF1C070}" srcOrd="6" destOrd="0" parTransId="{197F1329-1660-41B8-9356-06FBB0223AC0}" sibTransId="{276E43C3-24D8-4915-A88D-D70F2F9C7201}"/>
    <dgm:cxn modelId="{9DB9CE50-7C93-416B-AA31-300E0A877E90}" type="presOf" srcId="{2BF7D6E2-66EE-4E5F-86D6-4E3B17A12C2C}" destId="{30B97BDD-35A4-456A-9538-9A400E253ECE}" srcOrd="0" destOrd="0" presId="urn:microsoft.com/office/officeart/2005/8/layout/default"/>
    <dgm:cxn modelId="{6B9C5255-462E-40A9-923B-B1A9C73AAB8C}" type="presOf" srcId="{BACCE5A9-3176-4FA1-8C56-8ED9E219241A}" destId="{7969E5EF-18DF-45E6-945E-848883906EB4}" srcOrd="0" destOrd="0" presId="urn:microsoft.com/office/officeart/2005/8/layout/default"/>
    <dgm:cxn modelId="{1C8FE176-B2C6-4135-90B3-07507557A10E}" srcId="{55EF3939-5F29-4343-B8A2-19B64D675098}" destId="{CAA3EB56-1F69-41A8-92CD-5F5FF43A3720}" srcOrd="5" destOrd="0" parTransId="{9854EC79-E00A-48D7-8796-21DAB94520A6}" sibTransId="{D3ADD1A0-6416-4C05-B50B-25FCC7431979}"/>
    <dgm:cxn modelId="{377A2357-8F46-4BDB-8C29-E6EB2F6E2217}" type="presOf" srcId="{C55C1579-DDDF-498D-A860-9D14A573F132}" destId="{D76B913E-A3B0-4268-A35C-B9A6C9FEAFE6}" srcOrd="0" destOrd="0" presId="urn:microsoft.com/office/officeart/2005/8/layout/default"/>
    <dgm:cxn modelId="{7E3FD178-FA62-41E1-9935-9B3CA7B0DFF9}" type="presOf" srcId="{CE45F8A1-4EE1-4FFA-9BF6-323D11284B70}" destId="{405D02BF-D6FD-4C3A-861E-06AA86B5327F}" srcOrd="0" destOrd="0" presId="urn:microsoft.com/office/officeart/2005/8/layout/default"/>
    <dgm:cxn modelId="{133BC85A-4A92-450E-AC47-B74D096D4301}" type="presOf" srcId="{0314DB84-5DA0-43B8-9C0F-1CDFFEC6438D}" destId="{5282BE50-3C8A-4FDC-AD77-67F0A128F6BA}" srcOrd="0" destOrd="0" presId="urn:microsoft.com/office/officeart/2005/8/layout/default"/>
    <dgm:cxn modelId="{5A0C297B-939E-4858-8FC3-1ACA857C8766}" srcId="{55EF3939-5F29-4343-B8A2-19B64D675098}" destId="{5FC871A6-A42F-4F30-B0D9-840808E4F678}" srcOrd="2" destOrd="0" parTransId="{B4024468-E3C0-4F8B-BD94-57F9222355E3}" sibTransId="{D6191A9B-9F22-4406-8576-9DA07120799F}"/>
    <dgm:cxn modelId="{298E1099-4C57-4D5D-A066-E81B790510D3}" srcId="{55EF3939-5F29-4343-B8A2-19B64D675098}" destId="{2BF7D6E2-66EE-4E5F-86D6-4E3B17A12C2C}" srcOrd="3" destOrd="0" parTransId="{D6B34307-030C-4E73-B01F-945E89949108}" sibTransId="{529E016F-DFB1-4765-86E2-238806E4128A}"/>
    <dgm:cxn modelId="{4A53CFA4-9070-4DAE-8DA0-998E4DBCF64B}" srcId="{55EF3939-5F29-4343-B8A2-19B64D675098}" destId="{0314DB84-5DA0-43B8-9C0F-1CDFFEC6438D}" srcOrd="14" destOrd="0" parTransId="{AD036100-516B-4CC5-B89F-6E3280BE4D2E}" sibTransId="{BF095B8E-8A89-4C66-8E2E-2579A9C959AD}"/>
    <dgm:cxn modelId="{89D5B8B3-5406-49EA-8883-A673BE1922FD}" srcId="{55EF3939-5F29-4343-B8A2-19B64D675098}" destId="{5B5B3FAD-D824-4AE3-8E23-5A5C7F22BEA0}" srcOrd="7" destOrd="0" parTransId="{E79C2AE1-0AAE-498A-BC1C-7DFF435191EB}" sibTransId="{0972C584-8A6B-44E9-A181-CFA880709579}"/>
    <dgm:cxn modelId="{4957CBB3-621E-4811-A9B5-8FEBA454A19E}" type="presOf" srcId="{A8E84BF5-B18C-4AA9-A0A9-2B151D8DC95D}" destId="{F3490C3D-6DF8-4C88-B087-FFB01C70F56C}" srcOrd="0" destOrd="0" presId="urn:microsoft.com/office/officeart/2005/8/layout/default"/>
    <dgm:cxn modelId="{A37F29B6-2297-4937-9BCF-5449972271FD}" type="presOf" srcId="{CAA3EB56-1F69-41A8-92CD-5F5FF43A3720}" destId="{91FCE66C-7178-40B3-97A1-BCF19664BDAB}" srcOrd="0" destOrd="0" presId="urn:microsoft.com/office/officeart/2005/8/layout/default"/>
    <dgm:cxn modelId="{526F8FC5-4569-4938-92FF-64826ECC03B3}" srcId="{55EF3939-5F29-4343-B8A2-19B64D675098}" destId="{5EFB2348-1771-4594-A365-87FA69585C8C}" srcOrd="10" destOrd="0" parTransId="{915E0BAA-08E7-4EE0-9E1E-9F351986D007}" sibTransId="{9D593A3F-5264-41E4-878F-ACB8E044159C}"/>
    <dgm:cxn modelId="{8BB651C8-8729-420C-8A9F-7DA461E1BDC3}" srcId="{55EF3939-5F29-4343-B8A2-19B64D675098}" destId="{CE45F8A1-4EE1-4FFA-9BF6-323D11284B70}" srcOrd="13" destOrd="0" parTransId="{6E1A015F-827C-46EE-8459-AA0B7C979535}" sibTransId="{09FE027E-35FF-4CBD-A729-CE9562A0A523}"/>
    <dgm:cxn modelId="{C5C35BCD-4E22-4F8E-9FA2-8CDF34EB47EA}" type="presOf" srcId="{14D0FCBD-D1C3-43C6-9BE7-B99F92161090}" destId="{5E158C64-E3B3-44C3-B017-E42110C36A98}" srcOrd="0" destOrd="0" presId="urn:microsoft.com/office/officeart/2005/8/layout/default"/>
    <dgm:cxn modelId="{774A9ACD-8232-4B87-BE27-FF99DBBE8BE9}" type="presOf" srcId="{A69E5283-B545-4FEE-B857-DA1E3BF1C070}" destId="{689C8B87-E301-43C6-A865-AEC66F4E969D}" srcOrd="0" destOrd="0" presId="urn:microsoft.com/office/officeart/2005/8/layout/default"/>
    <dgm:cxn modelId="{50B7AAD1-B9E5-42A4-A238-79A023B316DE}" srcId="{55EF3939-5F29-4343-B8A2-19B64D675098}" destId="{BACCE5A9-3176-4FA1-8C56-8ED9E219241A}" srcOrd="0" destOrd="0" parTransId="{EA818433-6B3B-4C48-B693-87FF3D104574}" sibTransId="{BE71928F-1463-43BE-8CD8-2D9803235C37}"/>
    <dgm:cxn modelId="{63E242E5-AE3D-4210-BEC1-12434F7370B9}" srcId="{55EF3939-5F29-4343-B8A2-19B64D675098}" destId="{A505851D-2405-4A2F-8463-BAB89565AC4D}" srcOrd="12" destOrd="0" parTransId="{D3EF3083-2546-4A80-A951-2E2C443D796E}" sibTransId="{06DA6726-E49C-462E-9E4B-111821E65BB9}"/>
    <dgm:cxn modelId="{51E9A6F1-144E-41DD-820C-A7F06650A858}" type="presOf" srcId="{9D347158-2677-4D4B-AD7D-071AE33F388B}" destId="{87793E22-B734-4C17-A51B-6D9DF9001494}" srcOrd="0" destOrd="0" presId="urn:microsoft.com/office/officeart/2005/8/layout/default"/>
    <dgm:cxn modelId="{D33C32F7-E08E-4785-A4C2-2267B5491E9D}" type="presOf" srcId="{A505851D-2405-4A2F-8463-BAB89565AC4D}" destId="{9B0AD5E0-4CB9-4423-8D39-80821C51439E}" srcOrd="0" destOrd="0" presId="urn:microsoft.com/office/officeart/2005/8/layout/default"/>
    <dgm:cxn modelId="{619639E3-DCE8-4CAF-AFE5-4E3F0339B9E1}" type="presParOf" srcId="{55D0EB37-663A-4A6C-A178-B1DC07BE80F2}" destId="{7969E5EF-18DF-45E6-945E-848883906EB4}" srcOrd="0" destOrd="0" presId="urn:microsoft.com/office/officeart/2005/8/layout/default"/>
    <dgm:cxn modelId="{A13E23D4-7120-4CB4-89F3-443CF5CAABCB}" type="presParOf" srcId="{55D0EB37-663A-4A6C-A178-B1DC07BE80F2}" destId="{197B07DC-5E42-465F-A70D-6CD5F462BC65}" srcOrd="1" destOrd="0" presId="urn:microsoft.com/office/officeart/2005/8/layout/default"/>
    <dgm:cxn modelId="{336F06AA-AD8C-4D8A-989B-4527D2535A0E}" type="presParOf" srcId="{55D0EB37-663A-4A6C-A178-B1DC07BE80F2}" destId="{A891FE73-1FC8-40CF-AF41-FB6018B0823B}" srcOrd="2" destOrd="0" presId="urn:microsoft.com/office/officeart/2005/8/layout/default"/>
    <dgm:cxn modelId="{D86A48CD-7E49-4A8C-935D-39E26B852C18}" type="presParOf" srcId="{55D0EB37-663A-4A6C-A178-B1DC07BE80F2}" destId="{27874F5A-7F30-4E0A-B8FA-9897D28CE9FE}" srcOrd="3" destOrd="0" presId="urn:microsoft.com/office/officeart/2005/8/layout/default"/>
    <dgm:cxn modelId="{AEBF7CF5-E834-469B-82FC-F1C41393A320}" type="presParOf" srcId="{55D0EB37-663A-4A6C-A178-B1DC07BE80F2}" destId="{AAA1EB84-A128-4F91-97C2-A51C178DADF1}" srcOrd="4" destOrd="0" presId="urn:microsoft.com/office/officeart/2005/8/layout/default"/>
    <dgm:cxn modelId="{60AA4495-534E-4208-8B59-4B285FBFB6B6}" type="presParOf" srcId="{55D0EB37-663A-4A6C-A178-B1DC07BE80F2}" destId="{3C29209B-45C9-4F13-95BA-0F4E31041CE9}" srcOrd="5" destOrd="0" presId="urn:microsoft.com/office/officeart/2005/8/layout/default"/>
    <dgm:cxn modelId="{86595F89-1B0A-461F-90CF-EB787B32796F}" type="presParOf" srcId="{55D0EB37-663A-4A6C-A178-B1DC07BE80F2}" destId="{30B97BDD-35A4-456A-9538-9A400E253ECE}" srcOrd="6" destOrd="0" presId="urn:microsoft.com/office/officeart/2005/8/layout/default"/>
    <dgm:cxn modelId="{8A77438E-4B87-4772-B893-2D6F79BB87AC}" type="presParOf" srcId="{55D0EB37-663A-4A6C-A178-B1DC07BE80F2}" destId="{770EBC3F-A146-455A-BB83-2185886C5F69}" srcOrd="7" destOrd="0" presId="urn:microsoft.com/office/officeart/2005/8/layout/default"/>
    <dgm:cxn modelId="{2EC8220C-4705-447F-B945-2F7E813A79E1}" type="presParOf" srcId="{55D0EB37-663A-4A6C-A178-B1DC07BE80F2}" destId="{D76B913E-A3B0-4268-A35C-B9A6C9FEAFE6}" srcOrd="8" destOrd="0" presId="urn:microsoft.com/office/officeart/2005/8/layout/default"/>
    <dgm:cxn modelId="{643A04F4-B3A6-4209-9B66-D8107849C0FA}" type="presParOf" srcId="{55D0EB37-663A-4A6C-A178-B1DC07BE80F2}" destId="{3D609D1C-BED8-4935-BC27-47868E4DED5B}" srcOrd="9" destOrd="0" presId="urn:microsoft.com/office/officeart/2005/8/layout/default"/>
    <dgm:cxn modelId="{C8DC8592-EE03-4206-8F31-52DA673AC7EA}" type="presParOf" srcId="{55D0EB37-663A-4A6C-A178-B1DC07BE80F2}" destId="{91FCE66C-7178-40B3-97A1-BCF19664BDAB}" srcOrd="10" destOrd="0" presId="urn:microsoft.com/office/officeart/2005/8/layout/default"/>
    <dgm:cxn modelId="{6A41A630-56A9-4D8C-86BE-A5F2E86E4B85}" type="presParOf" srcId="{55D0EB37-663A-4A6C-A178-B1DC07BE80F2}" destId="{8604AA3A-89B8-4F74-95B0-E5D975EFE0D1}" srcOrd="11" destOrd="0" presId="urn:microsoft.com/office/officeart/2005/8/layout/default"/>
    <dgm:cxn modelId="{54DFB74F-DA92-4758-BFB0-10F37540FF75}" type="presParOf" srcId="{55D0EB37-663A-4A6C-A178-B1DC07BE80F2}" destId="{689C8B87-E301-43C6-A865-AEC66F4E969D}" srcOrd="12" destOrd="0" presId="urn:microsoft.com/office/officeart/2005/8/layout/default"/>
    <dgm:cxn modelId="{B8F2C54E-99EC-4B25-8BA2-6AC4D24280C2}" type="presParOf" srcId="{55D0EB37-663A-4A6C-A178-B1DC07BE80F2}" destId="{20576458-49BA-4B03-83CD-E7007328D24D}" srcOrd="13" destOrd="0" presId="urn:microsoft.com/office/officeart/2005/8/layout/default"/>
    <dgm:cxn modelId="{0AB595F4-B54C-48F9-B713-70B3B488F924}" type="presParOf" srcId="{55D0EB37-663A-4A6C-A178-B1DC07BE80F2}" destId="{D765E6C5-5CC1-4502-99CF-F964CE8B6A01}" srcOrd="14" destOrd="0" presId="urn:microsoft.com/office/officeart/2005/8/layout/default"/>
    <dgm:cxn modelId="{25002AC4-6E4E-42A8-A577-464E95FE19C3}" type="presParOf" srcId="{55D0EB37-663A-4A6C-A178-B1DC07BE80F2}" destId="{F6B61DBF-BC13-46C8-98FB-D764BD5541FD}" srcOrd="15" destOrd="0" presId="urn:microsoft.com/office/officeart/2005/8/layout/default"/>
    <dgm:cxn modelId="{26754EC3-C776-4F45-B48E-8051FC083C27}" type="presParOf" srcId="{55D0EB37-663A-4A6C-A178-B1DC07BE80F2}" destId="{5E158C64-E3B3-44C3-B017-E42110C36A98}" srcOrd="16" destOrd="0" presId="urn:microsoft.com/office/officeart/2005/8/layout/default"/>
    <dgm:cxn modelId="{C9B7BC98-D9EE-471E-94AE-F8726DD245C8}" type="presParOf" srcId="{55D0EB37-663A-4A6C-A178-B1DC07BE80F2}" destId="{6D92759B-17A4-492B-A01E-7806B12BAA88}" srcOrd="17" destOrd="0" presId="urn:microsoft.com/office/officeart/2005/8/layout/default"/>
    <dgm:cxn modelId="{E70AFC5C-1B39-46EE-8C3B-B5B926DC1796}" type="presParOf" srcId="{55D0EB37-663A-4A6C-A178-B1DC07BE80F2}" destId="{F3490C3D-6DF8-4C88-B087-FFB01C70F56C}" srcOrd="18" destOrd="0" presId="urn:microsoft.com/office/officeart/2005/8/layout/default"/>
    <dgm:cxn modelId="{DA0865F7-BF71-4893-85B5-29B5D550BC13}" type="presParOf" srcId="{55D0EB37-663A-4A6C-A178-B1DC07BE80F2}" destId="{0F40C95C-FBDF-4A22-8D14-8B453E24FA4F}" srcOrd="19" destOrd="0" presId="urn:microsoft.com/office/officeart/2005/8/layout/default"/>
    <dgm:cxn modelId="{1E135CE4-05C6-4CE9-B303-0D9B232606E2}" type="presParOf" srcId="{55D0EB37-663A-4A6C-A178-B1DC07BE80F2}" destId="{F2263268-4978-4ED6-9690-0653FBF46A7B}" srcOrd="20" destOrd="0" presId="urn:microsoft.com/office/officeart/2005/8/layout/default"/>
    <dgm:cxn modelId="{0F7FC8EC-BDDE-47C4-AB83-4407AB0120A7}" type="presParOf" srcId="{55D0EB37-663A-4A6C-A178-B1DC07BE80F2}" destId="{369958A5-4EE9-4463-A1C0-C805DB987259}" srcOrd="21" destOrd="0" presId="urn:microsoft.com/office/officeart/2005/8/layout/default"/>
    <dgm:cxn modelId="{292B6EC3-3F7E-4DC7-85BA-9E4FB564201C}" type="presParOf" srcId="{55D0EB37-663A-4A6C-A178-B1DC07BE80F2}" destId="{87793E22-B734-4C17-A51B-6D9DF9001494}" srcOrd="22" destOrd="0" presId="urn:microsoft.com/office/officeart/2005/8/layout/default"/>
    <dgm:cxn modelId="{931E02CA-FE2A-403C-B5AD-D0D4FE0B137B}" type="presParOf" srcId="{55D0EB37-663A-4A6C-A178-B1DC07BE80F2}" destId="{1AA50BA3-24F5-4DB4-B1B1-2D7C3F06F271}" srcOrd="23" destOrd="0" presId="urn:microsoft.com/office/officeart/2005/8/layout/default"/>
    <dgm:cxn modelId="{7EADF9A6-2C14-4659-AE9A-EB7DB77AC29B}" type="presParOf" srcId="{55D0EB37-663A-4A6C-A178-B1DC07BE80F2}" destId="{9B0AD5E0-4CB9-4423-8D39-80821C51439E}" srcOrd="24" destOrd="0" presId="urn:microsoft.com/office/officeart/2005/8/layout/default"/>
    <dgm:cxn modelId="{809FE89A-45BC-4E5B-B967-9D46622A5813}" type="presParOf" srcId="{55D0EB37-663A-4A6C-A178-B1DC07BE80F2}" destId="{845D2061-C9BE-43AE-9FBA-66F8189AEDFD}" srcOrd="25" destOrd="0" presId="urn:microsoft.com/office/officeart/2005/8/layout/default"/>
    <dgm:cxn modelId="{7CE34613-91CF-4CF0-9E40-3683BF366009}" type="presParOf" srcId="{55D0EB37-663A-4A6C-A178-B1DC07BE80F2}" destId="{405D02BF-D6FD-4C3A-861E-06AA86B5327F}" srcOrd="26" destOrd="0" presId="urn:microsoft.com/office/officeart/2005/8/layout/default"/>
    <dgm:cxn modelId="{046C51AA-DC7A-4842-B1E6-C4FF362846C7}" type="presParOf" srcId="{55D0EB37-663A-4A6C-A178-B1DC07BE80F2}" destId="{F1AB36DC-FE23-47BA-A5FC-5263608ECC43}" srcOrd="27" destOrd="0" presId="urn:microsoft.com/office/officeart/2005/8/layout/default"/>
    <dgm:cxn modelId="{2C869039-38C3-4873-BD53-8E7806BB8B24}" type="presParOf" srcId="{55D0EB37-663A-4A6C-A178-B1DC07BE80F2}" destId="{5282BE50-3C8A-4FDC-AD77-67F0A128F6BA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1C8A4B-C6D9-4507-AC07-AB82D35B510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A5D2BD8-2DF7-4194-AA0A-E83EF54F9742}">
      <dgm:prSet/>
      <dgm:spPr/>
      <dgm:t>
        <a:bodyPr/>
        <a:lstStyle/>
        <a:p>
          <a:r>
            <a:rPr lang="en-US" b="1" i="1"/>
            <a:t>58-Dhikr </a:t>
          </a:r>
          <a:r>
            <a:rPr lang="ar-SA" b="1" i="1"/>
            <a:t>ذکر</a:t>
          </a:r>
          <a:endParaRPr lang="en-US"/>
        </a:p>
      </dgm:t>
    </dgm:pt>
    <dgm:pt modelId="{68FFE63E-C6EA-4C60-8657-92E6A7D31BB2}" type="parTrans" cxnId="{FBBA8DC1-0F9F-4C31-8B58-CE84A764F355}">
      <dgm:prSet/>
      <dgm:spPr/>
      <dgm:t>
        <a:bodyPr/>
        <a:lstStyle/>
        <a:p>
          <a:endParaRPr lang="en-US"/>
        </a:p>
      </dgm:t>
    </dgm:pt>
    <dgm:pt modelId="{6403105C-F0AA-433F-86C2-3E16D9352FB6}" type="sibTrans" cxnId="{FBBA8DC1-0F9F-4C31-8B58-CE84A764F355}">
      <dgm:prSet/>
      <dgm:spPr/>
      <dgm:t>
        <a:bodyPr/>
        <a:lstStyle/>
        <a:p>
          <a:endParaRPr lang="en-US"/>
        </a:p>
      </dgm:t>
    </dgm:pt>
    <dgm:pt modelId="{78ABE677-1E62-4964-8738-BB558525D4B4}">
      <dgm:prSet/>
      <dgm:spPr/>
      <dgm:t>
        <a:bodyPr/>
        <a:lstStyle/>
        <a:p>
          <a:r>
            <a:rPr lang="en-US" b="1" i="1"/>
            <a:t>59-Duaa After Waking Up</a:t>
          </a:r>
          <a:endParaRPr lang="en-US"/>
        </a:p>
      </dgm:t>
    </dgm:pt>
    <dgm:pt modelId="{7C0183BC-5789-4BFC-AE8E-69A2C78080DF}" type="parTrans" cxnId="{09AA4412-D368-4E3E-B152-03D7964C304A}">
      <dgm:prSet/>
      <dgm:spPr/>
      <dgm:t>
        <a:bodyPr/>
        <a:lstStyle/>
        <a:p>
          <a:endParaRPr lang="en-US"/>
        </a:p>
      </dgm:t>
    </dgm:pt>
    <dgm:pt modelId="{3223581C-E87F-471E-B185-5E73D3AF6DBB}" type="sibTrans" cxnId="{09AA4412-D368-4E3E-B152-03D7964C304A}">
      <dgm:prSet/>
      <dgm:spPr/>
      <dgm:t>
        <a:bodyPr/>
        <a:lstStyle/>
        <a:p>
          <a:endParaRPr lang="en-US"/>
        </a:p>
      </dgm:t>
    </dgm:pt>
    <dgm:pt modelId="{04B1C4BB-926B-4207-A426-3A6749DD73FA}">
      <dgm:prSet/>
      <dgm:spPr/>
      <dgm:t>
        <a:bodyPr/>
        <a:lstStyle/>
        <a:p>
          <a:r>
            <a:rPr lang="en-US" b="1" i="1"/>
            <a:t>60-Duaa of traveling</a:t>
          </a:r>
          <a:endParaRPr lang="en-US"/>
        </a:p>
      </dgm:t>
    </dgm:pt>
    <dgm:pt modelId="{79B64534-6D5B-4FCF-8498-E7B1D2E3FAEC}" type="parTrans" cxnId="{15B07F6D-97EF-47E3-962D-26B665867790}">
      <dgm:prSet/>
      <dgm:spPr/>
      <dgm:t>
        <a:bodyPr/>
        <a:lstStyle/>
        <a:p>
          <a:endParaRPr lang="en-US"/>
        </a:p>
      </dgm:t>
    </dgm:pt>
    <dgm:pt modelId="{07DCDAF5-C3EB-4F47-9012-839FE03601FB}" type="sibTrans" cxnId="{15B07F6D-97EF-47E3-962D-26B665867790}">
      <dgm:prSet/>
      <dgm:spPr/>
      <dgm:t>
        <a:bodyPr/>
        <a:lstStyle/>
        <a:p>
          <a:endParaRPr lang="en-US"/>
        </a:p>
      </dgm:t>
    </dgm:pt>
    <dgm:pt modelId="{DF8FBC4B-9F23-4B9C-96E5-E07CAEBE07B9}">
      <dgm:prSet/>
      <dgm:spPr/>
      <dgm:t>
        <a:bodyPr/>
        <a:lstStyle/>
        <a:p>
          <a:r>
            <a:rPr lang="en-US" b="1" i="1"/>
            <a:t>61-Duaa of sneezing (</a:t>
          </a:r>
          <a:r>
            <a:rPr lang="ar-SA" b="1" i="1"/>
            <a:t>عَطَسَ</a:t>
          </a:r>
          <a:r>
            <a:rPr lang="en-US" b="1" i="1"/>
            <a:t>)</a:t>
          </a:r>
          <a:endParaRPr lang="en-US"/>
        </a:p>
      </dgm:t>
    </dgm:pt>
    <dgm:pt modelId="{AB121B5B-C7A3-4A39-A90D-9C0BAFAFD960}" type="parTrans" cxnId="{125D53B7-7735-417D-8F09-15CCDAF97399}">
      <dgm:prSet/>
      <dgm:spPr/>
      <dgm:t>
        <a:bodyPr/>
        <a:lstStyle/>
        <a:p>
          <a:endParaRPr lang="en-US"/>
        </a:p>
      </dgm:t>
    </dgm:pt>
    <dgm:pt modelId="{D609071F-7932-4D76-A4C8-F3CC843ED67E}" type="sibTrans" cxnId="{125D53B7-7735-417D-8F09-15CCDAF97399}">
      <dgm:prSet/>
      <dgm:spPr/>
      <dgm:t>
        <a:bodyPr/>
        <a:lstStyle/>
        <a:p>
          <a:endParaRPr lang="en-US"/>
        </a:p>
      </dgm:t>
    </dgm:pt>
    <dgm:pt modelId="{5234E1D3-19DB-4DE6-9174-17D8F9EF21BA}">
      <dgm:prSet/>
      <dgm:spPr/>
      <dgm:t>
        <a:bodyPr/>
        <a:lstStyle/>
        <a:p>
          <a:r>
            <a:rPr lang="en-US" b="1" i="1"/>
            <a:t>62-Dua before sleeping</a:t>
          </a:r>
          <a:endParaRPr lang="en-US"/>
        </a:p>
      </dgm:t>
    </dgm:pt>
    <dgm:pt modelId="{C9C76E2A-4100-4332-B92B-AE77014C336E}" type="parTrans" cxnId="{FE2A768C-0953-40F4-A600-BA3689F3D0A9}">
      <dgm:prSet/>
      <dgm:spPr/>
      <dgm:t>
        <a:bodyPr/>
        <a:lstStyle/>
        <a:p>
          <a:endParaRPr lang="en-US"/>
        </a:p>
      </dgm:t>
    </dgm:pt>
    <dgm:pt modelId="{EE5B83DF-6FFF-485E-A028-D3111792FE72}" type="sibTrans" cxnId="{FE2A768C-0953-40F4-A600-BA3689F3D0A9}">
      <dgm:prSet/>
      <dgm:spPr/>
      <dgm:t>
        <a:bodyPr/>
        <a:lstStyle/>
        <a:p>
          <a:endParaRPr lang="en-US"/>
        </a:p>
      </dgm:t>
    </dgm:pt>
    <dgm:pt modelId="{648100DA-D36E-47A3-8D9E-C96BF66542A9}">
      <dgm:prSet/>
      <dgm:spPr/>
      <dgm:t>
        <a:bodyPr/>
        <a:lstStyle/>
        <a:p>
          <a:r>
            <a:rPr lang="en-US" b="1" i="1"/>
            <a:t>63- Telling Lie In Islam </a:t>
          </a:r>
          <a:endParaRPr lang="en-US"/>
        </a:p>
      </dgm:t>
    </dgm:pt>
    <dgm:pt modelId="{35CD1294-2D5C-4FAB-ACDD-B507F01A75AF}" type="parTrans" cxnId="{DD02B8D6-9120-49A3-BCFC-050A5CB6115B}">
      <dgm:prSet/>
      <dgm:spPr/>
      <dgm:t>
        <a:bodyPr/>
        <a:lstStyle/>
        <a:p>
          <a:endParaRPr lang="en-US"/>
        </a:p>
      </dgm:t>
    </dgm:pt>
    <dgm:pt modelId="{9461DC90-52DB-4711-BA25-A05CB99A568E}" type="sibTrans" cxnId="{DD02B8D6-9120-49A3-BCFC-050A5CB6115B}">
      <dgm:prSet/>
      <dgm:spPr/>
      <dgm:t>
        <a:bodyPr/>
        <a:lstStyle/>
        <a:p>
          <a:endParaRPr lang="en-US"/>
        </a:p>
      </dgm:t>
    </dgm:pt>
    <dgm:pt modelId="{68D401A0-80DA-4E2E-88EB-8FB7A34D1372}">
      <dgm:prSet/>
      <dgm:spPr/>
      <dgm:t>
        <a:bodyPr/>
        <a:lstStyle/>
        <a:p>
          <a:r>
            <a:rPr lang="en-US" b="1" i="1"/>
            <a:t>64-Telling the Truth</a:t>
          </a:r>
          <a:endParaRPr lang="en-US"/>
        </a:p>
      </dgm:t>
    </dgm:pt>
    <dgm:pt modelId="{ED432356-2C57-4AD6-9660-10C4BD9DEA03}" type="parTrans" cxnId="{024A0B96-7599-4B82-98B9-C1CADCAFA3CA}">
      <dgm:prSet/>
      <dgm:spPr/>
      <dgm:t>
        <a:bodyPr/>
        <a:lstStyle/>
        <a:p>
          <a:endParaRPr lang="en-US"/>
        </a:p>
      </dgm:t>
    </dgm:pt>
    <dgm:pt modelId="{4B0E4C61-B2BC-49E1-A9AD-17A09917641B}" type="sibTrans" cxnId="{024A0B96-7599-4B82-98B9-C1CADCAFA3CA}">
      <dgm:prSet/>
      <dgm:spPr/>
      <dgm:t>
        <a:bodyPr/>
        <a:lstStyle/>
        <a:p>
          <a:endParaRPr lang="en-US"/>
        </a:p>
      </dgm:t>
    </dgm:pt>
    <dgm:pt modelId="{35504726-F612-4BDC-A6A6-114C11C7860D}">
      <dgm:prSet/>
      <dgm:spPr/>
      <dgm:t>
        <a:bodyPr/>
        <a:lstStyle/>
        <a:p>
          <a:r>
            <a:rPr lang="en-US" b="1" i="1"/>
            <a:t>65-Stealing </a:t>
          </a:r>
          <a:r>
            <a:rPr lang="ar-SA" b="1" i="1"/>
            <a:t>السرقه</a:t>
          </a:r>
          <a:endParaRPr lang="en-US"/>
        </a:p>
      </dgm:t>
    </dgm:pt>
    <dgm:pt modelId="{ED47ED9E-30CC-46B4-A17D-C7BEC17C3624}" type="parTrans" cxnId="{00ADFE7A-D621-48A0-8017-192D724F723C}">
      <dgm:prSet/>
      <dgm:spPr/>
      <dgm:t>
        <a:bodyPr/>
        <a:lstStyle/>
        <a:p>
          <a:endParaRPr lang="en-US"/>
        </a:p>
      </dgm:t>
    </dgm:pt>
    <dgm:pt modelId="{BD967FB4-0CB2-40B8-A9F3-E5463BB653AE}" type="sibTrans" cxnId="{00ADFE7A-D621-48A0-8017-192D724F723C}">
      <dgm:prSet/>
      <dgm:spPr/>
      <dgm:t>
        <a:bodyPr/>
        <a:lstStyle/>
        <a:p>
          <a:endParaRPr lang="en-US"/>
        </a:p>
      </dgm:t>
    </dgm:pt>
    <dgm:pt modelId="{1FCE15B3-8593-4EB6-AB0B-7CF14AD064F8}">
      <dgm:prSet/>
      <dgm:spPr/>
      <dgm:t>
        <a:bodyPr/>
        <a:lstStyle/>
        <a:p>
          <a:r>
            <a:rPr lang="en-US" b="1" i="1"/>
            <a:t>66-Admit Our Mistakes</a:t>
          </a:r>
          <a:endParaRPr lang="en-US"/>
        </a:p>
      </dgm:t>
    </dgm:pt>
    <dgm:pt modelId="{7A9C5839-D70E-4D9F-A654-E89B0728527D}" type="parTrans" cxnId="{97BF1D62-6B85-4A4A-88FE-F797BBD2354D}">
      <dgm:prSet/>
      <dgm:spPr/>
      <dgm:t>
        <a:bodyPr/>
        <a:lstStyle/>
        <a:p>
          <a:endParaRPr lang="en-US"/>
        </a:p>
      </dgm:t>
    </dgm:pt>
    <dgm:pt modelId="{CF53CED6-2E5A-4E36-B313-D3938B3323B9}" type="sibTrans" cxnId="{97BF1D62-6B85-4A4A-88FE-F797BBD2354D}">
      <dgm:prSet/>
      <dgm:spPr/>
      <dgm:t>
        <a:bodyPr/>
        <a:lstStyle/>
        <a:p>
          <a:endParaRPr lang="en-US"/>
        </a:p>
      </dgm:t>
    </dgm:pt>
    <dgm:pt modelId="{F6A24F5B-85D5-47B1-ADAC-FF0593FBC343}">
      <dgm:prSet/>
      <dgm:spPr/>
      <dgm:t>
        <a:bodyPr/>
        <a:lstStyle/>
        <a:p>
          <a:r>
            <a:rPr lang="en-US" b="1" i="1"/>
            <a:t>67-Etiquette of Talking</a:t>
          </a:r>
          <a:endParaRPr lang="en-US"/>
        </a:p>
      </dgm:t>
    </dgm:pt>
    <dgm:pt modelId="{B544945D-3EB9-4B49-9FC2-5A0CF9022E49}" type="parTrans" cxnId="{318D998D-062D-4D0D-B29F-B735A181A571}">
      <dgm:prSet/>
      <dgm:spPr/>
      <dgm:t>
        <a:bodyPr/>
        <a:lstStyle/>
        <a:p>
          <a:endParaRPr lang="en-US"/>
        </a:p>
      </dgm:t>
    </dgm:pt>
    <dgm:pt modelId="{52CA33F4-2F95-476E-9779-5ABB178BFE00}" type="sibTrans" cxnId="{318D998D-062D-4D0D-B29F-B735A181A571}">
      <dgm:prSet/>
      <dgm:spPr/>
      <dgm:t>
        <a:bodyPr/>
        <a:lstStyle/>
        <a:p>
          <a:endParaRPr lang="en-US"/>
        </a:p>
      </dgm:t>
    </dgm:pt>
    <dgm:pt modelId="{E4079D21-445F-4238-99DB-5693CA158C63}">
      <dgm:prSet/>
      <dgm:spPr/>
      <dgm:t>
        <a:bodyPr/>
        <a:lstStyle/>
        <a:p>
          <a:r>
            <a:rPr lang="en-US" b="1" i="1"/>
            <a:t>68-Smiling is charity</a:t>
          </a:r>
          <a:endParaRPr lang="en-US"/>
        </a:p>
      </dgm:t>
    </dgm:pt>
    <dgm:pt modelId="{A1A71D8C-3B99-4F5B-A9B7-7B9F5C42FC83}" type="parTrans" cxnId="{B0E04B67-4C9C-49BA-8E64-286C2F63A0DE}">
      <dgm:prSet/>
      <dgm:spPr/>
      <dgm:t>
        <a:bodyPr/>
        <a:lstStyle/>
        <a:p>
          <a:endParaRPr lang="en-US"/>
        </a:p>
      </dgm:t>
    </dgm:pt>
    <dgm:pt modelId="{19EF83A9-9E86-44EA-B68D-AC244ECF3852}" type="sibTrans" cxnId="{B0E04B67-4C9C-49BA-8E64-286C2F63A0DE}">
      <dgm:prSet/>
      <dgm:spPr/>
      <dgm:t>
        <a:bodyPr/>
        <a:lstStyle/>
        <a:p>
          <a:endParaRPr lang="en-US"/>
        </a:p>
      </dgm:t>
    </dgm:pt>
    <dgm:pt modelId="{AD5DE3DD-BD99-4BE6-ADC1-25421B43E42F}">
      <dgm:prSet/>
      <dgm:spPr/>
      <dgm:t>
        <a:bodyPr/>
        <a:lstStyle/>
        <a:p>
          <a:r>
            <a:rPr lang="en-US" b="1" i="1"/>
            <a:t>69-Etiquette of going out</a:t>
          </a:r>
          <a:endParaRPr lang="en-US"/>
        </a:p>
      </dgm:t>
    </dgm:pt>
    <dgm:pt modelId="{34BD6B5B-B3AD-442C-90D8-60029087BE18}" type="parTrans" cxnId="{B5B538C6-C583-4B7E-AD99-BCBCD9FE982C}">
      <dgm:prSet/>
      <dgm:spPr/>
      <dgm:t>
        <a:bodyPr/>
        <a:lstStyle/>
        <a:p>
          <a:endParaRPr lang="en-US"/>
        </a:p>
      </dgm:t>
    </dgm:pt>
    <dgm:pt modelId="{6FE8977A-C2F3-4589-B829-F159EC2B25F9}" type="sibTrans" cxnId="{B5B538C6-C583-4B7E-AD99-BCBCD9FE982C}">
      <dgm:prSet/>
      <dgm:spPr/>
      <dgm:t>
        <a:bodyPr/>
        <a:lstStyle/>
        <a:p>
          <a:endParaRPr lang="en-US"/>
        </a:p>
      </dgm:t>
    </dgm:pt>
    <dgm:pt modelId="{A02ECBCB-BF52-4B25-ADEE-53E34532D79D}">
      <dgm:prSet/>
      <dgm:spPr/>
      <dgm:t>
        <a:bodyPr/>
        <a:lstStyle/>
        <a:p>
          <a:r>
            <a:rPr lang="en-US" b="1" i="1"/>
            <a:t>70-Etiquette of sitting</a:t>
          </a:r>
          <a:endParaRPr lang="en-US"/>
        </a:p>
      </dgm:t>
    </dgm:pt>
    <dgm:pt modelId="{867C64D0-6220-4B9F-8BC2-6D45AFB39288}" type="parTrans" cxnId="{46A51936-C7B4-4C91-8317-F9BA4AED29B6}">
      <dgm:prSet/>
      <dgm:spPr/>
      <dgm:t>
        <a:bodyPr/>
        <a:lstStyle/>
        <a:p>
          <a:endParaRPr lang="en-US"/>
        </a:p>
      </dgm:t>
    </dgm:pt>
    <dgm:pt modelId="{6808A5C1-A3F7-4E91-A1D4-46106DD4DFCB}" type="sibTrans" cxnId="{46A51936-C7B4-4C91-8317-F9BA4AED29B6}">
      <dgm:prSet/>
      <dgm:spPr/>
      <dgm:t>
        <a:bodyPr/>
        <a:lstStyle/>
        <a:p>
          <a:endParaRPr lang="en-US"/>
        </a:p>
      </dgm:t>
    </dgm:pt>
    <dgm:pt modelId="{806E0966-F2FF-4210-888B-CA1FDA310F28}">
      <dgm:prSet/>
      <dgm:spPr/>
      <dgm:t>
        <a:bodyPr/>
        <a:lstStyle/>
        <a:p>
          <a:r>
            <a:rPr lang="en-US" b="1" i="1"/>
            <a:t>71-Islamic calendar</a:t>
          </a:r>
          <a:endParaRPr lang="en-US"/>
        </a:p>
      </dgm:t>
    </dgm:pt>
    <dgm:pt modelId="{D68164C5-97F7-48B1-89DC-D323CF814395}" type="parTrans" cxnId="{5E9D696D-3387-40EF-B15C-91CC9FD17840}">
      <dgm:prSet/>
      <dgm:spPr/>
      <dgm:t>
        <a:bodyPr/>
        <a:lstStyle/>
        <a:p>
          <a:endParaRPr lang="en-US"/>
        </a:p>
      </dgm:t>
    </dgm:pt>
    <dgm:pt modelId="{5E7B8F84-8580-4C6D-BA2A-A606F1A18232}" type="sibTrans" cxnId="{5E9D696D-3387-40EF-B15C-91CC9FD17840}">
      <dgm:prSet/>
      <dgm:spPr/>
      <dgm:t>
        <a:bodyPr/>
        <a:lstStyle/>
        <a:p>
          <a:endParaRPr lang="en-US"/>
        </a:p>
      </dgm:t>
    </dgm:pt>
    <dgm:pt modelId="{4DFE6101-284F-4B62-BCAC-C627C96A9398}">
      <dgm:prSet/>
      <dgm:spPr/>
      <dgm:t>
        <a:bodyPr/>
        <a:lstStyle/>
        <a:p>
          <a:r>
            <a:rPr lang="en-US" b="1" i="1"/>
            <a:t>72-Harms Of Tongues </a:t>
          </a:r>
          <a:endParaRPr lang="en-US"/>
        </a:p>
      </dgm:t>
    </dgm:pt>
    <dgm:pt modelId="{F57C6635-1F7F-4E77-B1A3-9952C4605B47}" type="parTrans" cxnId="{0A46098C-D3AF-4AB0-B6E3-F271E3357F31}">
      <dgm:prSet/>
      <dgm:spPr/>
      <dgm:t>
        <a:bodyPr/>
        <a:lstStyle/>
        <a:p>
          <a:endParaRPr lang="en-US"/>
        </a:p>
      </dgm:t>
    </dgm:pt>
    <dgm:pt modelId="{7ADC273C-DEDD-4113-B8C5-1C79E75E16F2}" type="sibTrans" cxnId="{0A46098C-D3AF-4AB0-B6E3-F271E3357F31}">
      <dgm:prSet/>
      <dgm:spPr/>
      <dgm:t>
        <a:bodyPr/>
        <a:lstStyle/>
        <a:p>
          <a:endParaRPr lang="en-US"/>
        </a:p>
      </dgm:t>
    </dgm:pt>
    <dgm:pt modelId="{BB2032D0-1BBF-44CD-8193-252CEB0717FE}" type="pres">
      <dgm:prSet presAssocID="{901C8A4B-C6D9-4507-AC07-AB82D35B510C}" presName="Name0" presStyleCnt="0">
        <dgm:presLayoutVars>
          <dgm:dir/>
          <dgm:resizeHandles val="exact"/>
        </dgm:presLayoutVars>
      </dgm:prSet>
      <dgm:spPr/>
    </dgm:pt>
    <dgm:pt modelId="{713B350F-D276-4F9C-9A73-459CED3B6D89}" type="pres">
      <dgm:prSet presAssocID="{2A5D2BD8-2DF7-4194-AA0A-E83EF54F9742}" presName="node" presStyleLbl="node1" presStyleIdx="0" presStyleCnt="15">
        <dgm:presLayoutVars>
          <dgm:bulletEnabled val="1"/>
        </dgm:presLayoutVars>
      </dgm:prSet>
      <dgm:spPr/>
    </dgm:pt>
    <dgm:pt modelId="{3E65B006-3BF7-4104-A1F7-2A7E6BBE0009}" type="pres">
      <dgm:prSet presAssocID="{6403105C-F0AA-433F-86C2-3E16D9352FB6}" presName="sibTrans" presStyleLbl="sibTrans1D1" presStyleIdx="0" presStyleCnt="14"/>
      <dgm:spPr/>
    </dgm:pt>
    <dgm:pt modelId="{D79EEF08-8EC7-4E0A-8E4F-AF27986A8C4B}" type="pres">
      <dgm:prSet presAssocID="{6403105C-F0AA-433F-86C2-3E16D9352FB6}" presName="connectorText" presStyleLbl="sibTrans1D1" presStyleIdx="0" presStyleCnt="14"/>
      <dgm:spPr/>
    </dgm:pt>
    <dgm:pt modelId="{3BD9AC91-B32F-4DBB-9F35-5F91FDB94917}" type="pres">
      <dgm:prSet presAssocID="{78ABE677-1E62-4964-8738-BB558525D4B4}" presName="node" presStyleLbl="node1" presStyleIdx="1" presStyleCnt="15">
        <dgm:presLayoutVars>
          <dgm:bulletEnabled val="1"/>
        </dgm:presLayoutVars>
      </dgm:prSet>
      <dgm:spPr/>
    </dgm:pt>
    <dgm:pt modelId="{EB078689-F7F8-4A9F-9628-347A10B29D00}" type="pres">
      <dgm:prSet presAssocID="{3223581C-E87F-471E-B185-5E73D3AF6DBB}" presName="sibTrans" presStyleLbl="sibTrans1D1" presStyleIdx="1" presStyleCnt="14"/>
      <dgm:spPr/>
    </dgm:pt>
    <dgm:pt modelId="{8FBC8429-2C47-40DC-96FA-A1EEF804A179}" type="pres">
      <dgm:prSet presAssocID="{3223581C-E87F-471E-B185-5E73D3AF6DBB}" presName="connectorText" presStyleLbl="sibTrans1D1" presStyleIdx="1" presStyleCnt="14"/>
      <dgm:spPr/>
    </dgm:pt>
    <dgm:pt modelId="{3996A580-E041-478B-A7EE-CB7BE4534ADA}" type="pres">
      <dgm:prSet presAssocID="{04B1C4BB-926B-4207-A426-3A6749DD73FA}" presName="node" presStyleLbl="node1" presStyleIdx="2" presStyleCnt="15">
        <dgm:presLayoutVars>
          <dgm:bulletEnabled val="1"/>
        </dgm:presLayoutVars>
      </dgm:prSet>
      <dgm:spPr/>
    </dgm:pt>
    <dgm:pt modelId="{DDCE0C41-D1C6-4C1D-A6FF-55C85696BCCF}" type="pres">
      <dgm:prSet presAssocID="{07DCDAF5-C3EB-4F47-9012-839FE03601FB}" presName="sibTrans" presStyleLbl="sibTrans1D1" presStyleIdx="2" presStyleCnt="14"/>
      <dgm:spPr/>
    </dgm:pt>
    <dgm:pt modelId="{6A5A716F-BEFA-45C3-AE68-405C5848CDCF}" type="pres">
      <dgm:prSet presAssocID="{07DCDAF5-C3EB-4F47-9012-839FE03601FB}" presName="connectorText" presStyleLbl="sibTrans1D1" presStyleIdx="2" presStyleCnt="14"/>
      <dgm:spPr/>
    </dgm:pt>
    <dgm:pt modelId="{493CC6D0-45CA-4479-AAFC-A8D4D552BBA4}" type="pres">
      <dgm:prSet presAssocID="{DF8FBC4B-9F23-4B9C-96E5-E07CAEBE07B9}" presName="node" presStyleLbl="node1" presStyleIdx="3" presStyleCnt="15">
        <dgm:presLayoutVars>
          <dgm:bulletEnabled val="1"/>
        </dgm:presLayoutVars>
      </dgm:prSet>
      <dgm:spPr/>
    </dgm:pt>
    <dgm:pt modelId="{3B4E2CA7-7A65-4BBE-9A0E-C54BDDD1CFCE}" type="pres">
      <dgm:prSet presAssocID="{D609071F-7932-4D76-A4C8-F3CC843ED67E}" presName="sibTrans" presStyleLbl="sibTrans1D1" presStyleIdx="3" presStyleCnt="14"/>
      <dgm:spPr/>
    </dgm:pt>
    <dgm:pt modelId="{A8CA70CC-C3B8-4228-9B0C-A1ADE8C3EF70}" type="pres">
      <dgm:prSet presAssocID="{D609071F-7932-4D76-A4C8-F3CC843ED67E}" presName="connectorText" presStyleLbl="sibTrans1D1" presStyleIdx="3" presStyleCnt="14"/>
      <dgm:spPr/>
    </dgm:pt>
    <dgm:pt modelId="{48C04E65-65A9-4733-AECE-0D5F8BF12866}" type="pres">
      <dgm:prSet presAssocID="{5234E1D3-19DB-4DE6-9174-17D8F9EF21BA}" presName="node" presStyleLbl="node1" presStyleIdx="4" presStyleCnt="15">
        <dgm:presLayoutVars>
          <dgm:bulletEnabled val="1"/>
        </dgm:presLayoutVars>
      </dgm:prSet>
      <dgm:spPr/>
    </dgm:pt>
    <dgm:pt modelId="{9D1E7313-0157-45DD-9DBF-737CC00116D7}" type="pres">
      <dgm:prSet presAssocID="{EE5B83DF-6FFF-485E-A028-D3111792FE72}" presName="sibTrans" presStyleLbl="sibTrans1D1" presStyleIdx="4" presStyleCnt="14"/>
      <dgm:spPr/>
    </dgm:pt>
    <dgm:pt modelId="{87DF704C-29F8-43BF-B620-D00EDA7E4553}" type="pres">
      <dgm:prSet presAssocID="{EE5B83DF-6FFF-485E-A028-D3111792FE72}" presName="connectorText" presStyleLbl="sibTrans1D1" presStyleIdx="4" presStyleCnt="14"/>
      <dgm:spPr/>
    </dgm:pt>
    <dgm:pt modelId="{B4DDD055-F793-4B9A-B27A-5051AC16BC40}" type="pres">
      <dgm:prSet presAssocID="{648100DA-D36E-47A3-8D9E-C96BF66542A9}" presName="node" presStyleLbl="node1" presStyleIdx="5" presStyleCnt="15">
        <dgm:presLayoutVars>
          <dgm:bulletEnabled val="1"/>
        </dgm:presLayoutVars>
      </dgm:prSet>
      <dgm:spPr/>
    </dgm:pt>
    <dgm:pt modelId="{C91D4126-5F0A-4B81-8726-2C05988A64D0}" type="pres">
      <dgm:prSet presAssocID="{9461DC90-52DB-4711-BA25-A05CB99A568E}" presName="sibTrans" presStyleLbl="sibTrans1D1" presStyleIdx="5" presStyleCnt="14"/>
      <dgm:spPr/>
    </dgm:pt>
    <dgm:pt modelId="{03F79CD9-D9D9-451A-A800-AD2AB17E7CA9}" type="pres">
      <dgm:prSet presAssocID="{9461DC90-52DB-4711-BA25-A05CB99A568E}" presName="connectorText" presStyleLbl="sibTrans1D1" presStyleIdx="5" presStyleCnt="14"/>
      <dgm:spPr/>
    </dgm:pt>
    <dgm:pt modelId="{109FD8D9-EE71-4066-9424-B745F65DBFEB}" type="pres">
      <dgm:prSet presAssocID="{68D401A0-80DA-4E2E-88EB-8FB7A34D1372}" presName="node" presStyleLbl="node1" presStyleIdx="6" presStyleCnt="15">
        <dgm:presLayoutVars>
          <dgm:bulletEnabled val="1"/>
        </dgm:presLayoutVars>
      </dgm:prSet>
      <dgm:spPr/>
    </dgm:pt>
    <dgm:pt modelId="{3FBFF0D1-A4E5-4C33-B46C-CC455AD269A3}" type="pres">
      <dgm:prSet presAssocID="{4B0E4C61-B2BC-49E1-A9AD-17A09917641B}" presName="sibTrans" presStyleLbl="sibTrans1D1" presStyleIdx="6" presStyleCnt="14"/>
      <dgm:spPr/>
    </dgm:pt>
    <dgm:pt modelId="{7556F429-15D3-4A02-AB74-CC00646FADA4}" type="pres">
      <dgm:prSet presAssocID="{4B0E4C61-B2BC-49E1-A9AD-17A09917641B}" presName="connectorText" presStyleLbl="sibTrans1D1" presStyleIdx="6" presStyleCnt="14"/>
      <dgm:spPr/>
    </dgm:pt>
    <dgm:pt modelId="{330D0AC4-F479-4D29-BC57-C9C848543C4E}" type="pres">
      <dgm:prSet presAssocID="{35504726-F612-4BDC-A6A6-114C11C7860D}" presName="node" presStyleLbl="node1" presStyleIdx="7" presStyleCnt="15">
        <dgm:presLayoutVars>
          <dgm:bulletEnabled val="1"/>
        </dgm:presLayoutVars>
      </dgm:prSet>
      <dgm:spPr/>
    </dgm:pt>
    <dgm:pt modelId="{829BFAEA-2DD3-438E-BA90-382726A44358}" type="pres">
      <dgm:prSet presAssocID="{BD967FB4-0CB2-40B8-A9F3-E5463BB653AE}" presName="sibTrans" presStyleLbl="sibTrans1D1" presStyleIdx="7" presStyleCnt="14"/>
      <dgm:spPr/>
    </dgm:pt>
    <dgm:pt modelId="{4BA1C6E8-4928-4B56-9D07-1AA1767EDC56}" type="pres">
      <dgm:prSet presAssocID="{BD967FB4-0CB2-40B8-A9F3-E5463BB653AE}" presName="connectorText" presStyleLbl="sibTrans1D1" presStyleIdx="7" presStyleCnt="14"/>
      <dgm:spPr/>
    </dgm:pt>
    <dgm:pt modelId="{2B80F939-7CF8-4DEB-A559-803E5C78C78C}" type="pres">
      <dgm:prSet presAssocID="{1FCE15B3-8593-4EB6-AB0B-7CF14AD064F8}" presName="node" presStyleLbl="node1" presStyleIdx="8" presStyleCnt="15">
        <dgm:presLayoutVars>
          <dgm:bulletEnabled val="1"/>
        </dgm:presLayoutVars>
      </dgm:prSet>
      <dgm:spPr/>
    </dgm:pt>
    <dgm:pt modelId="{4E6B0291-8B81-463E-8A72-941B910C9AA6}" type="pres">
      <dgm:prSet presAssocID="{CF53CED6-2E5A-4E36-B313-D3938B3323B9}" presName="sibTrans" presStyleLbl="sibTrans1D1" presStyleIdx="8" presStyleCnt="14"/>
      <dgm:spPr/>
    </dgm:pt>
    <dgm:pt modelId="{EF197B44-74CB-4C54-82B3-9D9295BD0EA1}" type="pres">
      <dgm:prSet presAssocID="{CF53CED6-2E5A-4E36-B313-D3938B3323B9}" presName="connectorText" presStyleLbl="sibTrans1D1" presStyleIdx="8" presStyleCnt="14"/>
      <dgm:spPr/>
    </dgm:pt>
    <dgm:pt modelId="{FDDD72A5-B373-4E3E-A74B-B21E7DA5176F}" type="pres">
      <dgm:prSet presAssocID="{F6A24F5B-85D5-47B1-ADAC-FF0593FBC343}" presName="node" presStyleLbl="node1" presStyleIdx="9" presStyleCnt="15">
        <dgm:presLayoutVars>
          <dgm:bulletEnabled val="1"/>
        </dgm:presLayoutVars>
      </dgm:prSet>
      <dgm:spPr/>
    </dgm:pt>
    <dgm:pt modelId="{844E8EE2-E8BA-4171-AB49-76FD1BA4D030}" type="pres">
      <dgm:prSet presAssocID="{52CA33F4-2F95-476E-9779-5ABB178BFE00}" presName="sibTrans" presStyleLbl="sibTrans1D1" presStyleIdx="9" presStyleCnt="14"/>
      <dgm:spPr/>
    </dgm:pt>
    <dgm:pt modelId="{0CE1B525-3FED-4EC7-A0C5-58FAD3138379}" type="pres">
      <dgm:prSet presAssocID="{52CA33F4-2F95-476E-9779-5ABB178BFE00}" presName="connectorText" presStyleLbl="sibTrans1D1" presStyleIdx="9" presStyleCnt="14"/>
      <dgm:spPr/>
    </dgm:pt>
    <dgm:pt modelId="{BC3121BC-5BDF-4E3A-B777-AEDA158209A8}" type="pres">
      <dgm:prSet presAssocID="{E4079D21-445F-4238-99DB-5693CA158C63}" presName="node" presStyleLbl="node1" presStyleIdx="10" presStyleCnt="15">
        <dgm:presLayoutVars>
          <dgm:bulletEnabled val="1"/>
        </dgm:presLayoutVars>
      </dgm:prSet>
      <dgm:spPr/>
    </dgm:pt>
    <dgm:pt modelId="{8713E9B2-6297-488B-ABEE-EED7D6496FBC}" type="pres">
      <dgm:prSet presAssocID="{19EF83A9-9E86-44EA-B68D-AC244ECF3852}" presName="sibTrans" presStyleLbl="sibTrans1D1" presStyleIdx="10" presStyleCnt="14"/>
      <dgm:spPr/>
    </dgm:pt>
    <dgm:pt modelId="{BA1BBA87-8C83-4DA4-AFDF-ED60BDECBAC2}" type="pres">
      <dgm:prSet presAssocID="{19EF83A9-9E86-44EA-B68D-AC244ECF3852}" presName="connectorText" presStyleLbl="sibTrans1D1" presStyleIdx="10" presStyleCnt="14"/>
      <dgm:spPr/>
    </dgm:pt>
    <dgm:pt modelId="{016451BE-1393-40B2-BB25-62D730A07C8A}" type="pres">
      <dgm:prSet presAssocID="{AD5DE3DD-BD99-4BE6-ADC1-25421B43E42F}" presName="node" presStyleLbl="node1" presStyleIdx="11" presStyleCnt="15">
        <dgm:presLayoutVars>
          <dgm:bulletEnabled val="1"/>
        </dgm:presLayoutVars>
      </dgm:prSet>
      <dgm:spPr/>
    </dgm:pt>
    <dgm:pt modelId="{CB0D10C3-2737-414D-8B5C-AEC7939A4DE0}" type="pres">
      <dgm:prSet presAssocID="{6FE8977A-C2F3-4589-B829-F159EC2B25F9}" presName="sibTrans" presStyleLbl="sibTrans1D1" presStyleIdx="11" presStyleCnt="14"/>
      <dgm:spPr/>
    </dgm:pt>
    <dgm:pt modelId="{C1E455A5-4C26-4F24-8DE6-364048D62EEA}" type="pres">
      <dgm:prSet presAssocID="{6FE8977A-C2F3-4589-B829-F159EC2B25F9}" presName="connectorText" presStyleLbl="sibTrans1D1" presStyleIdx="11" presStyleCnt="14"/>
      <dgm:spPr/>
    </dgm:pt>
    <dgm:pt modelId="{9945DD05-F5B0-4361-9766-AEAB0494836F}" type="pres">
      <dgm:prSet presAssocID="{A02ECBCB-BF52-4B25-ADEE-53E34532D79D}" presName="node" presStyleLbl="node1" presStyleIdx="12" presStyleCnt="15">
        <dgm:presLayoutVars>
          <dgm:bulletEnabled val="1"/>
        </dgm:presLayoutVars>
      </dgm:prSet>
      <dgm:spPr/>
    </dgm:pt>
    <dgm:pt modelId="{6628310F-3739-409B-BA65-E8DB5CD08870}" type="pres">
      <dgm:prSet presAssocID="{6808A5C1-A3F7-4E91-A1D4-46106DD4DFCB}" presName="sibTrans" presStyleLbl="sibTrans1D1" presStyleIdx="12" presStyleCnt="14"/>
      <dgm:spPr/>
    </dgm:pt>
    <dgm:pt modelId="{9456E4DB-6A47-4237-AF3C-3C70E982C3CE}" type="pres">
      <dgm:prSet presAssocID="{6808A5C1-A3F7-4E91-A1D4-46106DD4DFCB}" presName="connectorText" presStyleLbl="sibTrans1D1" presStyleIdx="12" presStyleCnt="14"/>
      <dgm:spPr/>
    </dgm:pt>
    <dgm:pt modelId="{05D9570A-1157-4BDB-B7F2-7E2DA994AF93}" type="pres">
      <dgm:prSet presAssocID="{806E0966-F2FF-4210-888B-CA1FDA310F28}" presName="node" presStyleLbl="node1" presStyleIdx="13" presStyleCnt="15">
        <dgm:presLayoutVars>
          <dgm:bulletEnabled val="1"/>
        </dgm:presLayoutVars>
      </dgm:prSet>
      <dgm:spPr/>
    </dgm:pt>
    <dgm:pt modelId="{053F7396-DA76-4B65-AF2A-5BDEB20498AC}" type="pres">
      <dgm:prSet presAssocID="{5E7B8F84-8580-4C6D-BA2A-A606F1A18232}" presName="sibTrans" presStyleLbl="sibTrans1D1" presStyleIdx="13" presStyleCnt="14"/>
      <dgm:spPr/>
    </dgm:pt>
    <dgm:pt modelId="{BF3D991C-8DB4-4731-AC22-AF37944972E3}" type="pres">
      <dgm:prSet presAssocID="{5E7B8F84-8580-4C6D-BA2A-A606F1A18232}" presName="connectorText" presStyleLbl="sibTrans1D1" presStyleIdx="13" presStyleCnt="14"/>
      <dgm:spPr/>
    </dgm:pt>
    <dgm:pt modelId="{05F72D56-0B2E-4FDF-A968-11915B8D282F}" type="pres">
      <dgm:prSet presAssocID="{4DFE6101-284F-4B62-BCAC-C627C96A9398}" presName="node" presStyleLbl="node1" presStyleIdx="14" presStyleCnt="15">
        <dgm:presLayoutVars>
          <dgm:bulletEnabled val="1"/>
        </dgm:presLayoutVars>
      </dgm:prSet>
      <dgm:spPr/>
    </dgm:pt>
  </dgm:ptLst>
  <dgm:cxnLst>
    <dgm:cxn modelId="{1697DE00-0909-46C1-9A91-0F7CBA60EC7B}" type="presOf" srcId="{CF53CED6-2E5A-4E36-B313-D3938B3323B9}" destId="{EF197B44-74CB-4C54-82B3-9D9295BD0EA1}" srcOrd="1" destOrd="0" presId="urn:microsoft.com/office/officeart/2016/7/layout/RepeatingBendingProcessNew"/>
    <dgm:cxn modelId="{A18F3F04-9144-4BED-87EF-6642DB8D9C14}" type="presOf" srcId="{35504726-F612-4BDC-A6A6-114C11C7860D}" destId="{330D0AC4-F479-4D29-BC57-C9C848543C4E}" srcOrd="0" destOrd="0" presId="urn:microsoft.com/office/officeart/2016/7/layout/RepeatingBendingProcessNew"/>
    <dgm:cxn modelId="{6331B70D-A7B4-4D95-A0B0-5324CEB9FA3C}" type="presOf" srcId="{E4079D21-445F-4238-99DB-5693CA158C63}" destId="{BC3121BC-5BDF-4E3A-B777-AEDA158209A8}" srcOrd="0" destOrd="0" presId="urn:microsoft.com/office/officeart/2016/7/layout/RepeatingBendingProcessNew"/>
    <dgm:cxn modelId="{2F7BC010-0AAD-4603-9583-AA01E3B84A9B}" type="presOf" srcId="{CF53CED6-2E5A-4E36-B313-D3938B3323B9}" destId="{4E6B0291-8B81-463E-8A72-941B910C9AA6}" srcOrd="0" destOrd="0" presId="urn:microsoft.com/office/officeart/2016/7/layout/RepeatingBendingProcessNew"/>
    <dgm:cxn modelId="{09AA4412-D368-4E3E-B152-03D7964C304A}" srcId="{901C8A4B-C6D9-4507-AC07-AB82D35B510C}" destId="{78ABE677-1E62-4964-8738-BB558525D4B4}" srcOrd="1" destOrd="0" parTransId="{7C0183BC-5789-4BFC-AE8E-69A2C78080DF}" sibTransId="{3223581C-E87F-471E-B185-5E73D3AF6DBB}"/>
    <dgm:cxn modelId="{77B5401C-728F-48B8-B724-E7D1A861C05D}" type="presOf" srcId="{A02ECBCB-BF52-4B25-ADEE-53E34532D79D}" destId="{9945DD05-F5B0-4361-9766-AEAB0494836F}" srcOrd="0" destOrd="0" presId="urn:microsoft.com/office/officeart/2016/7/layout/RepeatingBendingProcessNew"/>
    <dgm:cxn modelId="{5601181F-97D4-4DC2-BCA0-1D7C9D1EF039}" type="presOf" srcId="{4DFE6101-284F-4B62-BCAC-C627C96A9398}" destId="{05F72D56-0B2E-4FDF-A968-11915B8D282F}" srcOrd="0" destOrd="0" presId="urn:microsoft.com/office/officeart/2016/7/layout/RepeatingBendingProcessNew"/>
    <dgm:cxn modelId="{5D31961F-21EF-4BF0-B898-D96559F968D6}" type="presOf" srcId="{6808A5C1-A3F7-4E91-A1D4-46106DD4DFCB}" destId="{6628310F-3739-409B-BA65-E8DB5CD08870}" srcOrd="0" destOrd="0" presId="urn:microsoft.com/office/officeart/2016/7/layout/RepeatingBendingProcessNew"/>
    <dgm:cxn modelId="{D48FC534-4076-43F4-A002-6499097ABA6C}" type="presOf" srcId="{D609071F-7932-4D76-A4C8-F3CC843ED67E}" destId="{A8CA70CC-C3B8-4228-9B0C-A1ADE8C3EF70}" srcOrd="1" destOrd="0" presId="urn:microsoft.com/office/officeart/2016/7/layout/RepeatingBendingProcessNew"/>
    <dgm:cxn modelId="{46A51936-C7B4-4C91-8317-F9BA4AED29B6}" srcId="{901C8A4B-C6D9-4507-AC07-AB82D35B510C}" destId="{A02ECBCB-BF52-4B25-ADEE-53E34532D79D}" srcOrd="12" destOrd="0" parTransId="{867C64D0-6220-4B9F-8BC2-6D45AFB39288}" sibTransId="{6808A5C1-A3F7-4E91-A1D4-46106DD4DFCB}"/>
    <dgm:cxn modelId="{B8F20C3C-C565-491C-9CE7-9120FE6FA47E}" type="presOf" srcId="{2A5D2BD8-2DF7-4194-AA0A-E83EF54F9742}" destId="{713B350F-D276-4F9C-9A73-459CED3B6D89}" srcOrd="0" destOrd="0" presId="urn:microsoft.com/office/officeart/2016/7/layout/RepeatingBendingProcessNew"/>
    <dgm:cxn modelId="{DD2F883F-971E-40C3-94D6-C1CF215309B0}" type="presOf" srcId="{648100DA-D36E-47A3-8D9E-C96BF66542A9}" destId="{B4DDD055-F793-4B9A-B27A-5051AC16BC40}" srcOrd="0" destOrd="0" presId="urn:microsoft.com/office/officeart/2016/7/layout/RepeatingBendingProcessNew"/>
    <dgm:cxn modelId="{4BAA893F-5706-45FF-9E43-AE9AE32E0CEB}" type="presOf" srcId="{F6A24F5B-85D5-47B1-ADAC-FF0593FBC343}" destId="{FDDD72A5-B373-4E3E-A74B-B21E7DA5176F}" srcOrd="0" destOrd="0" presId="urn:microsoft.com/office/officeart/2016/7/layout/RepeatingBendingProcessNew"/>
    <dgm:cxn modelId="{91584361-F3B9-4077-B61C-C9917ED423D8}" type="presOf" srcId="{6403105C-F0AA-433F-86C2-3E16D9352FB6}" destId="{3E65B006-3BF7-4104-A1F7-2A7E6BBE0009}" srcOrd="0" destOrd="0" presId="urn:microsoft.com/office/officeart/2016/7/layout/RepeatingBendingProcessNew"/>
    <dgm:cxn modelId="{97BF1D62-6B85-4A4A-88FE-F797BBD2354D}" srcId="{901C8A4B-C6D9-4507-AC07-AB82D35B510C}" destId="{1FCE15B3-8593-4EB6-AB0B-7CF14AD064F8}" srcOrd="8" destOrd="0" parTransId="{7A9C5839-D70E-4D9F-A654-E89B0728527D}" sibTransId="{CF53CED6-2E5A-4E36-B313-D3938B3323B9}"/>
    <dgm:cxn modelId="{30F70B43-AB11-4C29-92EA-DE1C73E99DB8}" type="presOf" srcId="{52CA33F4-2F95-476E-9779-5ABB178BFE00}" destId="{0CE1B525-3FED-4EC7-A0C5-58FAD3138379}" srcOrd="1" destOrd="0" presId="urn:microsoft.com/office/officeart/2016/7/layout/RepeatingBendingProcessNew"/>
    <dgm:cxn modelId="{72A32443-D464-451B-B4A2-3E4D1F549A67}" type="presOf" srcId="{6FE8977A-C2F3-4589-B829-F159EC2B25F9}" destId="{C1E455A5-4C26-4F24-8DE6-364048D62EEA}" srcOrd="1" destOrd="0" presId="urn:microsoft.com/office/officeart/2016/7/layout/RepeatingBendingProcessNew"/>
    <dgm:cxn modelId="{B0E04B67-4C9C-49BA-8E64-286C2F63A0DE}" srcId="{901C8A4B-C6D9-4507-AC07-AB82D35B510C}" destId="{E4079D21-445F-4238-99DB-5693CA158C63}" srcOrd="10" destOrd="0" parTransId="{A1A71D8C-3B99-4F5B-A9B7-7B9F5C42FC83}" sibTransId="{19EF83A9-9E86-44EA-B68D-AC244ECF3852}"/>
    <dgm:cxn modelId="{D631544A-8312-48F3-8890-4BEF1E924D2C}" type="presOf" srcId="{6FE8977A-C2F3-4589-B829-F159EC2B25F9}" destId="{CB0D10C3-2737-414D-8B5C-AEC7939A4DE0}" srcOrd="0" destOrd="0" presId="urn:microsoft.com/office/officeart/2016/7/layout/RepeatingBendingProcessNew"/>
    <dgm:cxn modelId="{B4C9556A-72D6-4795-8239-F7F85287E4DC}" type="presOf" srcId="{806E0966-F2FF-4210-888B-CA1FDA310F28}" destId="{05D9570A-1157-4BDB-B7F2-7E2DA994AF93}" srcOrd="0" destOrd="0" presId="urn:microsoft.com/office/officeart/2016/7/layout/RepeatingBendingProcessNew"/>
    <dgm:cxn modelId="{E09FE94B-965A-454D-9D69-42AE340024D3}" type="presOf" srcId="{9461DC90-52DB-4711-BA25-A05CB99A568E}" destId="{03F79CD9-D9D9-451A-A800-AD2AB17E7CA9}" srcOrd="1" destOrd="0" presId="urn:microsoft.com/office/officeart/2016/7/layout/RepeatingBendingProcessNew"/>
    <dgm:cxn modelId="{5E9D696D-3387-40EF-B15C-91CC9FD17840}" srcId="{901C8A4B-C6D9-4507-AC07-AB82D35B510C}" destId="{806E0966-F2FF-4210-888B-CA1FDA310F28}" srcOrd="13" destOrd="0" parTransId="{D68164C5-97F7-48B1-89DC-D323CF814395}" sibTransId="{5E7B8F84-8580-4C6D-BA2A-A606F1A18232}"/>
    <dgm:cxn modelId="{15B07F6D-97EF-47E3-962D-26B665867790}" srcId="{901C8A4B-C6D9-4507-AC07-AB82D35B510C}" destId="{04B1C4BB-926B-4207-A426-3A6749DD73FA}" srcOrd="2" destOrd="0" parTransId="{79B64534-6D5B-4FCF-8498-E7B1D2E3FAEC}" sibTransId="{07DCDAF5-C3EB-4F47-9012-839FE03601FB}"/>
    <dgm:cxn modelId="{EEC64A72-DF98-42CA-9AE5-532D4356475B}" type="presOf" srcId="{78ABE677-1E62-4964-8738-BB558525D4B4}" destId="{3BD9AC91-B32F-4DBB-9F35-5F91FDB94917}" srcOrd="0" destOrd="0" presId="urn:microsoft.com/office/officeart/2016/7/layout/RepeatingBendingProcessNew"/>
    <dgm:cxn modelId="{EDAC3E73-2D0F-4408-B264-9979785A79B0}" type="presOf" srcId="{9461DC90-52DB-4711-BA25-A05CB99A568E}" destId="{C91D4126-5F0A-4B81-8726-2C05988A64D0}" srcOrd="0" destOrd="0" presId="urn:microsoft.com/office/officeart/2016/7/layout/RepeatingBendingProcessNew"/>
    <dgm:cxn modelId="{D6AAB477-C763-4D2D-B734-7777BD20C493}" type="presOf" srcId="{4B0E4C61-B2BC-49E1-A9AD-17A09917641B}" destId="{7556F429-15D3-4A02-AB74-CC00646FADA4}" srcOrd="1" destOrd="0" presId="urn:microsoft.com/office/officeart/2016/7/layout/RepeatingBendingProcessNew"/>
    <dgm:cxn modelId="{00ADFE7A-D621-48A0-8017-192D724F723C}" srcId="{901C8A4B-C6D9-4507-AC07-AB82D35B510C}" destId="{35504726-F612-4BDC-A6A6-114C11C7860D}" srcOrd="7" destOrd="0" parTransId="{ED47ED9E-30CC-46B4-A17D-C7BEC17C3624}" sibTransId="{BD967FB4-0CB2-40B8-A9F3-E5463BB653AE}"/>
    <dgm:cxn modelId="{5609577C-99A6-4143-BD7C-2A6E705DACAF}" type="presOf" srcId="{901C8A4B-C6D9-4507-AC07-AB82D35B510C}" destId="{BB2032D0-1BBF-44CD-8193-252CEB0717FE}" srcOrd="0" destOrd="0" presId="urn:microsoft.com/office/officeart/2016/7/layout/RepeatingBendingProcessNew"/>
    <dgm:cxn modelId="{949DCA7E-1F69-4327-B309-391DF10AAF4F}" type="presOf" srcId="{EE5B83DF-6FFF-485E-A028-D3111792FE72}" destId="{87DF704C-29F8-43BF-B620-D00EDA7E4553}" srcOrd="1" destOrd="0" presId="urn:microsoft.com/office/officeart/2016/7/layout/RepeatingBendingProcessNew"/>
    <dgm:cxn modelId="{0A46098C-D3AF-4AB0-B6E3-F271E3357F31}" srcId="{901C8A4B-C6D9-4507-AC07-AB82D35B510C}" destId="{4DFE6101-284F-4B62-BCAC-C627C96A9398}" srcOrd="14" destOrd="0" parTransId="{F57C6635-1F7F-4E77-B1A3-9952C4605B47}" sibTransId="{7ADC273C-DEDD-4113-B8C5-1C79E75E16F2}"/>
    <dgm:cxn modelId="{FE2A768C-0953-40F4-A600-BA3689F3D0A9}" srcId="{901C8A4B-C6D9-4507-AC07-AB82D35B510C}" destId="{5234E1D3-19DB-4DE6-9174-17D8F9EF21BA}" srcOrd="4" destOrd="0" parTransId="{C9C76E2A-4100-4332-B92B-AE77014C336E}" sibTransId="{EE5B83DF-6FFF-485E-A028-D3111792FE72}"/>
    <dgm:cxn modelId="{318D998D-062D-4D0D-B29F-B735A181A571}" srcId="{901C8A4B-C6D9-4507-AC07-AB82D35B510C}" destId="{F6A24F5B-85D5-47B1-ADAC-FF0593FBC343}" srcOrd="9" destOrd="0" parTransId="{B544945D-3EB9-4B49-9FC2-5A0CF9022E49}" sibTransId="{52CA33F4-2F95-476E-9779-5ABB178BFE00}"/>
    <dgm:cxn modelId="{22523A8E-7D21-4B2D-9C67-AE7855668E4C}" type="presOf" srcId="{07DCDAF5-C3EB-4F47-9012-839FE03601FB}" destId="{6A5A716F-BEFA-45C3-AE68-405C5848CDCF}" srcOrd="1" destOrd="0" presId="urn:microsoft.com/office/officeart/2016/7/layout/RepeatingBendingProcessNew"/>
    <dgm:cxn modelId="{024A0B96-7599-4B82-98B9-C1CADCAFA3CA}" srcId="{901C8A4B-C6D9-4507-AC07-AB82D35B510C}" destId="{68D401A0-80DA-4E2E-88EB-8FB7A34D1372}" srcOrd="6" destOrd="0" parTransId="{ED432356-2C57-4AD6-9660-10C4BD9DEA03}" sibTransId="{4B0E4C61-B2BC-49E1-A9AD-17A09917641B}"/>
    <dgm:cxn modelId="{5C421D9B-9B2C-4031-99F1-02D50F104BE1}" type="presOf" srcId="{BD967FB4-0CB2-40B8-A9F3-E5463BB653AE}" destId="{829BFAEA-2DD3-438E-BA90-382726A44358}" srcOrd="0" destOrd="0" presId="urn:microsoft.com/office/officeart/2016/7/layout/RepeatingBendingProcessNew"/>
    <dgm:cxn modelId="{AFBDF29E-6F84-4F13-83B7-51FA6F5BE7FF}" type="presOf" srcId="{3223581C-E87F-471E-B185-5E73D3AF6DBB}" destId="{8FBC8429-2C47-40DC-96FA-A1EEF804A179}" srcOrd="1" destOrd="0" presId="urn:microsoft.com/office/officeart/2016/7/layout/RepeatingBendingProcessNew"/>
    <dgm:cxn modelId="{FE53F3A0-B141-48D4-8404-39B4D985B74B}" type="presOf" srcId="{07DCDAF5-C3EB-4F47-9012-839FE03601FB}" destId="{DDCE0C41-D1C6-4C1D-A6FF-55C85696BCCF}" srcOrd="0" destOrd="0" presId="urn:microsoft.com/office/officeart/2016/7/layout/RepeatingBendingProcessNew"/>
    <dgm:cxn modelId="{08B3BAA7-2EBE-4BF6-9FEA-C40ADA249A47}" type="presOf" srcId="{04B1C4BB-926B-4207-A426-3A6749DD73FA}" destId="{3996A580-E041-478B-A7EE-CB7BE4534ADA}" srcOrd="0" destOrd="0" presId="urn:microsoft.com/office/officeart/2016/7/layout/RepeatingBendingProcessNew"/>
    <dgm:cxn modelId="{125D53B7-7735-417D-8F09-15CCDAF97399}" srcId="{901C8A4B-C6D9-4507-AC07-AB82D35B510C}" destId="{DF8FBC4B-9F23-4B9C-96E5-E07CAEBE07B9}" srcOrd="3" destOrd="0" parTransId="{AB121B5B-C7A3-4A39-A90D-9C0BAFAFD960}" sibTransId="{D609071F-7932-4D76-A4C8-F3CC843ED67E}"/>
    <dgm:cxn modelId="{400CC5B8-51A4-486B-9F70-AB56DD5DE2B4}" type="presOf" srcId="{EE5B83DF-6FFF-485E-A028-D3111792FE72}" destId="{9D1E7313-0157-45DD-9DBF-737CC00116D7}" srcOrd="0" destOrd="0" presId="urn:microsoft.com/office/officeart/2016/7/layout/RepeatingBendingProcessNew"/>
    <dgm:cxn modelId="{F9E171BC-64BB-4556-9DB8-824D55955C0F}" type="presOf" srcId="{6808A5C1-A3F7-4E91-A1D4-46106DD4DFCB}" destId="{9456E4DB-6A47-4237-AF3C-3C70E982C3CE}" srcOrd="1" destOrd="0" presId="urn:microsoft.com/office/officeart/2016/7/layout/RepeatingBendingProcessNew"/>
    <dgm:cxn modelId="{FBBA8DC1-0F9F-4C31-8B58-CE84A764F355}" srcId="{901C8A4B-C6D9-4507-AC07-AB82D35B510C}" destId="{2A5D2BD8-2DF7-4194-AA0A-E83EF54F9742}" srcOrd="0" destOrd="0" parTransId="{68FFE63E-C6EA-4C60-8657-92E6A7D31BB2}" sibTransId="{6403105C-F0AA-433F-86C2-3E16D9352FB6}"/>
    <dgm:cxn modelId="{B5B538C6-C583-4B7E-AD99-BCBCD9FE982C}" srcId="{901C8A4B-C6D9-4507-AC07-AB82D35B510C}" destId="{AD5DE3DD-BD99-4BE6-ADC1-25421B43E42F}" srcOrd="11" destOrd="0" parTransId="{34BD6B5B-B3AD-442C-90D8-60029087BE18}" sibTransId="{6FE8977A-C2F3-4589-B829-F159EC2B25F9}"/>
    <dgm:cxn modelId="{740783CC-6E83-40A7-9478-51EE787F269C}" type="presOf" srcId="{1FCE15B3-8593-4EB6-AB0B-7CF14AD064F8}" destId="{2B80F939-7CF8-4DEB-A559-803E5C78C78C}" srcOrd="0" destOrd="0" presId="urn:microsoft.com/office/officeart/2016/7/layout/RepeatingBendingProcessNew"/>
    <dgm:cxn modelId="{D14F42CE-6D54-4285-ADF0-8AA022709C17}" type="presOf" srcId="{BD967FB4-0CB2-40B8-A9F3-E5463BB653AE}" destId="{4BA1C6E8-4928-4B56-9D07-1AA1767EDC56}" srcOrd="1" destOrd="0" presId="urn:microsoft.com/office/officeart/2016/7/layout/RepeatingBendingProcessNew"/>
    <dgm:cxn modelId="{9CDD89CE-77CC-4E28-8390-39A74A37A740}" type="presOf" srcId="{DF8FBC4B-9F23-4B9C-96E5-E07CAEBE07B9}" destId="{493CC6D0-45CA-4479-AAFC-A8D4D552BBA4}" srcOrd="0" destOrd="0" presId="urn:microsoft.com/office/officeart/2016/7/layout/RepeatingBendingProcessNew"/>
    <dgm:cxn modelId="{AD6866CF-E228-457A-93CC-C6668E0E4676}" type="presOf" srcId="{5E7B8F84-8580-4C6D-BA2A-A606F1A18232}" destId="{053F7396-DA76-4B65-AF2A-5BDEB20498AC}" srcOrd="0" destOrd="0" presId="urn:microsoft.com/office/officeart/2016/7/layout/RepeatingBendingProcessNew"/>
    <dgm:cxn modelId="{DD02B8D6-9120-49A3-BCFC-050A5CB6115B}" srcId="{901C8A4B-C6D9-4507-AC07-AB82D35B510C}" destId="{648100DA-D36E-47A3-8D9E-C96BF66542A9}" srcOrd="5" destOrd="0" parTransId="{35CD1294-2D5C-4FAB-ACDD-B507F01A75AF}" sibTransId="{9461DC90-52DB-4711-BA25-A05CB99A568E}"/>
    <dgm:cxn modelId="{95DEDCD8-A144-4675-9B6F-C5552FBAD03E}" type="presOf" srcId="{3223581C-E87F-471E-B185-5E73D3AF6DBB}" destId="{EB078689-F7F8-4A9F-9628-347A10B29D00}" srcOrd="0" destOrd="0" presId="urn:microsoft.com/office/officeart/2016/7/layout/RepeatingBendingProcessNew"/>
    <dgm:cxn modelId="{0D00E9DA-3409-40BE-BA50-5187065C50C7}" type="presOf" srcId="{68D401A0-80DA-4E2E-88EB-8FB7A34D1372}" destId="{109FD8D9-EE71-4066-9424-B745F65DBFEB}" srcOrd="0" destOrd="0" presId="urn:microsoft.com/office/officeart/2016/7/layout/RepeatingBendingProcessNew"/>
    <dgm:cxn modelId="{DCEA3DDB-033A-4859-9400-9A238860F757}" type="presOf" srcId="{52CA33F4-2F95-476E-9779-5ABB178BFE00}" destId="{844E8EE2-E8BA-4171-AB49-76FD1BA4D030}" srcOrd="0" destOrd="0" presId="urn:microsoft.com/office/officeart/2016/7/layout/RepeatingBendingProcessNew"/>
    <dgm:cxn modelId="{7EEC91DE-88B9-4749-BF88-4B9D35052B93}" type="presOf" srcId="{5234E1D3-19DB-4DE6-9174-17D8F9EF21BA}" destId="{48C04E65-65A9-4733-AECE-0D5F8BF12866}" srcOrd="0" destOrd="0" presId="urn:microsoft.com/office/officeart/2016/7/layout/RepeatingBendingProcessNew"/>
    <dgm:cxn modelId="{8D7039E9-AB17-48A3-B798-AAD8B76618B7}" type="presOf" srcId="{6403105C-F0AA-433F-86C2-3E16D9352FB6}" destId="{D79EEF08-8EC7-4E0A-8E4F-AF27986A8C4B}" srcOrd="1" destOrd="0" presId="urn:microsoft.com/office/officeart/2016/7/layout/RepeatingBendingProcessNew"/>
    <dgm:cxn modelId="{F8C578ED-16BF-489C-8F9B-16C81072B7B4}" type="presOf" srcId="{5E7B8F84-8580-4C6D-BA2A-A606F1A18232}" destId="{BF3D991C-8DB4-4731-AC22-AF37944972E3}" srcOrd="1" destOrd="0" presId="urn:microsoft.com/office/officeart/2016/7/layout/RepeatingBendingProcessNew"/>
    <dgm:cxn modelId="{295059ED-1F9F-4B36-ABBE-48B910B010F9}" type="presOf" srcId="{AD5DE3DD-BD99-4BE6-ADC1-25421B43E42F}" destId="{016451BE-1393-40B2-BB25-62D730A07C8A}" srcOrd="0" destOrd="0" presId="urn:microsoft.com/office/officeart/2016/7/layout/RepeatingBendingProcessNew"/>
    <dgm:cxn modelId="{8414DFF3-710C-4002-9ABC-FBDA6D91E1BB}" type="presOf" srcId="{4B0E4C61-B2BC-49E1-A9AD-17A09917641B}" destId="{3FBFF0D1-A4E5-4C33-B46C-CC455AD269A3}" srcOrd="0" destOrd="0" presId="urn:microsoft.com/office/officeart/2016/7/layout/RepeatingBendingProcessNew"/>
    <dgm:cxn modelId="{765FE9F5-440A-49FC-B325-700CC397F7D4}" type="presOf" srcId="{19EF83A9-9E86-44EA-B68D-AC244ECF3852}" destId="{BA1BBA87-8C83-4DA4-AFDF-ED60BDECBAC2}" srcOrd="1" destOrd="0" presId="urn:microsoft.com/office/officeart/2016/7/layout/RepeatingBendingProcessNew"/>
    <dgm:cxn modelId="{91B89CF7-9D4B-4F5C-AC8F-2C95AB7FB5A0}" type="presOf" srcId="{D609071F-7932-4D76-A4C8-F3CC843ED67E}" destId="{3B4E2CA7-7A65-4BBE-9A0E-C54BDDD1CFCE}" srcOrd="0" destOrd="0" presId="urn:microsoft.com/office/officeart/2016/7/layout/RepeatingBendingProcessNew"/>
    <dgm:cxn modelId="{1E3DFDF8-76C4-4E49-80FB-A15E7B431848}" type="presOf" srcId="{19EF83A9-9E86-44EA-B68D-AC244ECF3852}" destId="{8713E9B2-6297-488B-ABEE-EED7D6496FBC}" srcOrd="0" destOrd="0" presId="urn:microsoft.com/office/officeart/2016/7/layout/RepeatingBendingProcessNew"/>
    <dgm:cxn modelId="{FDA927FF-33E9-48B7-8346-999B6DED76E5}" type="presParOf" srcId="{BB2032D0-1BBF-44CD-8193-252CEB0717FE}" destId="{713B350F-D276-4F9C-9A73-459CED3B6D89}" srcOrd="0" destOrd="0" presId="urn:microsoft.com/office/officeart/2016/7/layout/RepeatingBendingProcessNew"/>
    <dgm:cxn modelId="{62F42A9F-0ADD-4D18-868A-A58EB0883BC7}" type="presParOf" srcId="{BB2032D0-1BBF-44CD-8193-252CEB0717FE}" destId="{3E65B006-3BF7-4104-A1F7-2A7E6BBE0009}" srcOrd="1" destOrd="0" presId="urn:microsoft.com/office/officeart/2016/7/layout/RepeatingBendingProcessNew"/>
    <dgm:cxn modelId="{4D1DFAEB-26DB-49AA-81C1-BC3508E684C5}" type="presParOf" srcId="{3E65B006-3BF7-4104-A1F7-2A7E6BBE0009}" destId="{D79EEF08-8EC7-4E0A-8E4F-AF27986A8C4B}" srcOrd="0" destOrd="0" presId="urn:microsoft.com/office/officeart/2016/7/layout/RepeatingBendingProcessNew"/>
    <dgm:cxn modelId="{A4925BF2-0930-4FDC-9A1C-E317FD8B3489}" type="presParOf" srcId="{BB2032D0-1BBF-44CD-8193-252CEB0717FE}" destId="{3BD9AC91-B32F-4DBB-9F35-5F91FDB94917}" srcOrd="2" destOrd="0" presId="urn:microsoft.com/office/officeart/2016/7/layout/RepeatingBendingProcessNew"/>
    <dgm:cxn modelId="{B6BF824E-67BA-4AF5-A9F6-B3999FEABC43}" type="presParOf" srcId="{BB2032D0-1BBF-44CD-8193-252CEB0717FE}" destId="{EB078689-F7F8-4A9F-9628-347A10B29D00}" srcOrd="3" destOrd="0" presId="urn:microsoft.com/office/officeart/2016/7/layout/RepeatingBendingProcessNew"/>
    <dgm:cxn modelId="{ECDF8090-7E9A-404B-83CA-B68DCBEAC0BD}" type="presParOf" srcId="{EB078689-F7F8-4A9F-9628-347A10B29D00}" destId="{8FBC8429-2C47-40DC-96FA-A1EEF804A179}" srcOrd="0" destOrd="0" presId="urn:microsoft.com/office/officeart/2016/7/layout/RepeatingBendingProcessNew"/>
    <dgm:cxn modelId="{6E6ADC47-A136-4149-B0B1-78F901719908}" type="presParOf" srcId="{BB2032D0-1BBF-44CD-8193-252CEB0717FE}" destId="{3996A580-E041-478B-A7EE-CB7BE4534ADA}" srcOrd="4" destOrd="0" presId="urn:microsoft.com/office/officeart/2016/7/layout/RepeatingBendingProcessNew"/>
    <dgm:cxn modelId="{4BDEF2DE-D910-4AA2-B8B9-72499E95569B}" type="presParOf" srcId="{BB2032D0-1BBF-44CD-8193-252CEB0717FE}" destId="{DDCE0C41-D1C6-4C1D-A6FF-55C85696BCCF}" srcOrd="5" destOrd="0" presId="urn:microsoft.com/office/officeart/2016/7/layout/RepeatingBendingProcessNew"/>
    <dgm:cxn modelId="{1E691C73-8E70-48A1-8E25-F1527B8434D0}" type="presParOf" srcId="{DDCE0C41-D1C6-4C1D-A6FF-55C85696BCCF}" destId="{6A5A716F-BEFA-45C3-AE68-405C5848CDCF}" srcOrd="0" destOrd="0" presId="urn:microsoft.com/office/officeart/2016/7/layout/RepeatingBendingProcessNew"/>
    <dgm:cxn modelId="{EAB02093-99BD-42D1-ABE8-C623FAAA296C}" type="presParOf" srcId="{BB2032D0-1BBF-44CD-8193-252CEB0717FE}" destId="{493CC6D0-45CA-4479-AAFC-A8D4D552BBA4}" srcOrd="6" destOrd="0" presId="urn:microsoft.com/office/officeart/2016/7/layout/RepeatingBendingProcessNew"/>
    <dgm:cxn modelId="{07B68280-024B-48AC-BA5E-01984BE2B8FE}" type="presParOf" srcId="{BB2032D0-1BBF-44CD-8193-252CEB0717FE}" destId="{3B4E2CA7-7A65-4BBE-9A0E-C54BDDD1CFCE}" srcOrd="7" destOrd="0" presId="urn:microsoft.com/office/officeart/2016/7/layout/RepeatingBendingProcessNew"/>
    <dgm:cxn modelId="{81C702EC-3FDA-4E83-9D28-0B38B9B4690A}" type="presParOf" srcId="{3B4E2CA7-7A65-4BBE-9A0E-C54BDDD1CFCE}" destId="{A8CA70CC-C3B8-4228-9B0C-A1ADE8C3EF70}" srcOrd="0" destOrd="0" presId="urn:microsoft.com/office/officeart/2016/7/layout/RepeatingBendingProcessNew"/>
    <dgm:cxn modelId="{99A14291-8752-4766-90F9-E8375C769DE0}" type="presParOf" srcId="{BB2032D0-1BBF-44CD-8193-252CEB0717FE}" destId="{48C04E65-65A9-4733-AECE-0D5F8BF12866}" srcOrd="8" destOrd="0" presId="urn:microsoft.com/office/officeart/2016/7/layout/RepeatingBendingProcessNew"/>
    <dgm:cxn modelId="{8612198A-5D14-4E12-BB2C-D9E4D5D48B6A}" type="presParOf" srcId="{BB2032D0-1BBF-44CD-8193-252CEB0717FE}" destId="{9D1E7313-0157-45DD-9DBF-737CC00116D7}" srcOrd="9" destOrd="0" presId="urn:microsoft.com/office/officeart/2016/7/layout/RepeatingBendingProcessNew"/>
    <dgm:cxn modelId="{71DDE6FE-915D-4459-8807-D1B1EB378AA7}" type="presParOf" srcId="{9D1E7313-0157-45DD-9DBF-737CC00116D7}" destId="{87DF704C-29F8-43BF-B620-D00EDA7E4553}" srcOrd="0" destOrd="0" presId="urn:microsoft.com/office/officeart/2016/7/layout/RepeatingBendingProcessNew"/>
    <dgm:cxn modelId="{69AC63FF-E90E-491A-829E-ADECF3D60B1C}" type="presParOf" srcId="{BB2032D0-1BBF-44CD-8193-252CEB0717FE}" destId="{B4DDD055-F793-4B9A-B27A-5051AC16BC40}" srcOrd="10" destOrd="0" presId="urn:microsoft.com/office/officeart/2016/7/layout/RepeatingBendingProcessNew"/>
    <dgm:cxn modelId="{9F016BE2-D2DE-4EF4-B5D9-D6F98B5E43A7}" type="presParOf" srcId="{BB2032D0-1BBF-44CD-8193-252CEB0717FE}" destId="{C91D4126-5F0A-4B81-8726-2C05988A64D0}" srcOrd="11" destOrd="0" presId="urn:microsoft.com/office/officeart/2016/7/layout/RepeatingBendingProcessNew"/>
    <dgm:cxn modelId="{4853DA32-F1B1-4068-A705-F4BCFE138715}" type="presParOf" srcId="{C91D4126-5F0A-4B81-8726-2C05988A64D0}" destId="{03F79CD9-D9D9-451A-A800-AD2AB17E7CA9}" srcOrd="0" destOrd="0" presId="urn:microsoft.com/office/officeart/2016/7/layout/RepeatingBendingProcessNew"/>
    <dgm:cxn modelId="{6BDEF66F-2893-4DE4-9D42-63C8B890BFE6}" type="presParOf" srcId="{BB2032D0-1BBF-44CD-8193-252CEB0717FE}" destId="{109FD8D9-EE71-4066-9424-B745F65DBFEB}" srcOrd="12" destOrd="0" presId="urn:microsoft.com/office/officeart/2016/7/layout/RepeatingBendingProcessNew"/>
    <dgm:cxn modelId="{9BC70A34-24F7-4A8D-9841-14C4EA730D69}" type="presParOf" srcId="{BB2032D0-1BBF-44CD-8193-252CEB0717FE}" destId="{3FBFF0D1-A4E5-4C33-B46C-CC455AD269A3}" srcOrd="13" destOrd="0" presId="urn:microsoft.com/office/officeart/2016/7/layout/RepeatingBendingProcessNew"/>
    <dgm:cxn modelId="{3BD3A7C3-7B0D-403C-AF3A-911AE2309078}" type="presParOf" srcId="{3FBFF0D1-A4E5-4C33-B46C-CC455AD269A3}" destId="{7556F429-15D3-4A02-AB74-CC00646FADA4}" srcOrd="0" destOrd="0" presId="urn:microsoft.com/office/officeart/2016/7/layout/RepeatingBendingProcessNew"/>
    <dgm:cxn modelId="{45C538E9-62F7-4947-8F80-6ABF2DFC1DDA}" type="presParOf" srcId="{BB2032D0-1BBF-44CD-8193-252CEB0717FE}" destId="{330D0AC4-F479-4D29-BC57-C9C848543C4E}" srcOrd="14" destOrd="0" presId="urn:microsoft.com/office/officeart/2016/7/layout/RepeatingBendingProcessNew"/>
    <dgm:cxn modelId="{A8932102-18BC-4365-B5E0-6D550CFD3392}" type="presParOf" srcId="{BB2032D0-1BBF-44CD-8193-252CEB0717FE}" destId="{829BFAEA-2DD3-438E-BA90-382726A44358}" srcOrd="15" destOrd="0" presId="urn:microsoft.com/office/officeart/2016/7/layout/RepeatingBendingProcessNew"/>
    <dgm:cxn modelId="{46F170C9-EF26-432E-8E14-8B20D156207E}" type="presParOf" srcId="{829BFAEA-2DD3-438E-BA90-382726A44358}" destId="{4BA1C6E8-4928-4B56-9D07-1AA1767EDC56}" srcOrd="0" destOrd="0" presId="urn:microsoft.com/office/officeart/2016/7/layout/RepeatingBendingProcessNew"/>
    <dgm:cxn modelId="{5C8E0D84-2F68-4B9A-9F52-890808BEA51F}" type="presParOf" srcId="{BB2032D0-1BBF-44CD-8193-252CEB0717FE}" destId="{2B80F939-7CF8-4DEB-A559-803E5C78C78C}" srcOrd="16" destOrd="0" presId="urn:microsoft.com/office/officeart/2016/7/layout/RepeatingBendingProcessNew"/>
    <dgm:cxn modelId="{DEC12E42-6889-4604-86A2-7F74F1E004C7}" type="presParOf" srcId="{BB2032D0-1BBF-44CD-8193-252CEB0717FE}" destId="{4E6B0291-8B81-463E-8A72-941B910C9AA6}" srcOrd="17" destOrd="0" presId="urn:microsoft.com/office/officeart/2016/7/layout/RepeatingBendingProcessNew"/>
    <dgm:cxn modelId="{3C26A8BB-00E6-4E12-A4E3-52418BC0974A}" type="presParOf" srcId="{4E6B0291-8B81-463E-8A72-941B910C9AA6}" destId="{EF197B44-74CB-4C54-82B3-9D9295BD0EA1}" srcOrd="0" destOrd="0" presId="urn:microsoft.com/office/officeart/2016/7/layout/RepeatingBendingProcessNew"/>
    <dgm:cxn modelId="{53F8F6B2-6BC1-4C83-86BB-30DDC88451AF}" type="presParOf" srcId="{BB2032D0-1BBF-44CD-8193-252CEB0717FE}" destId="{FDDD72A5-B373-4E3E-A74B-B21E7DA5176F}" srcOrd="18" destOrd="0" presId="urn:microsoft.com/office/officeart/2016/7/layout/RepeatingBendingProcessNew"/>
    <dgm:cxn modelId="{65D60A07-24BF-4283-B286-544285029EB2}" type="presParOf" srcId="{BB2032D0-1BBF-44CD-8193-252CEB0717FE}" destId="{844E8EE2-E8BA-4171-AB49-76FD1BA4D030}" srcOrd="19" destOrd="0" presId="urn:microsoft.com/office/officeart/2016/7/layout/RepeatingBendingProcessNew"/>
    <dgm:cxn modelId="{80991A01-C92C-4861-BDE0-A3564392DE15}" type="presParOf" srcId="{844E8EE2-E8BA-4171-AB49-76FD1BA4D030}" destId="{0CE1B525-3FED-4EC7-A0C5-58FAD3138379}" srcOrd="0" destOrd="0" presId="urn:microsoft.com/office/officeart/2016/7/layout/RepeatingBendingProcessNew"/>
    <dgm:cxn modelId="{0458C81D-3D09-4778-9108-87C7F353D35E}" type="presParOf" srcId="{BB2032D0-1BBF-44CD-8193-252CEB0717FE}" destId="{BC3121BC-5BDF-4E3A-B777-AEDA158209A8}" srcOrd="20" destOrd="0" presId="urn:microsoft.com/office/officeart/2016/7/layout/RepeatingBendingProcessNew"/>
    <dgm:cxn modelId="{46866131-AACE-4178-9271-0FC6E15382EF}" type="presParOf" srcId="{BB2032D0-1BBF-44CD-8193-252CEB0717FE}" destId="{8713E9B2-6297-488B-ABEE-EED7D6496FBC}" srcOrd="21" destOrd="0" presId="urn:microsoft.com/office/officeart/2016/7/layout/RepeatingBendingProcessNew"/>
    <dgm:cxn modelId="{7884D0FD-C9E0-4E60-A1E1-B66D47616A23}" type="presParOf" srcId="{8713E9B2-6297-488B-ABEE-EED7D6496FBC}" destId="{BA1BBA87-8C83-4DA4-AFDF-ED60BDECBAC2}" srcOrd="0" destOrd="0" presId="urn:microsoft.com/office/officeart/2016/7/layout/RepeatingBendingProcessNew"/>
    <dgm:cxn modelId="{AEBB0220-BB59-43CB-8379-D95213A99DD3}" type="presParOf" srcId="{BB2032D0-1BBF-44CD-8193-252CEB0717FE}" destId="{016451BE-1393-40B2-BB25-62D730A07C8A}" srcOrd="22" destOrd="0" presId="urn:microsoft.com/office/officeart/2016/7/layout/RepeatingBendingProcessNew"/>
    <dgm:cxn modelId="{858189AD-136A-402B-97E0-164026408093}" type="presParOf" srcId="{BB2032D0-1BBF-44CD-8193-252CEB0717FE}" destId="{CB0D10C3-2737-414D-8B5C-AEC7939A4DE0}" srcOrd="23" destOrd="0" presId="urn:microsoft.com/office/officeart/2016/7/layout/RepeatingBendingProcessNew"/>
    <dgm:cxn modelId="{B78C841F-A31F-45B0-9E69-12F213272DAB}" type="presParOf" srcId="{CB0D10C3-2737-414D-8B5C-AEC7939A4DE0}" destId="{C1E455A5-4C26-4F24-8DE6-364048D62EEA}" srcOrd="0" destOrd="0" presId="urn:microsoft.com/office/officeart/2016/7/layout/RepeatingBendingProcessNew"/>
    <dgm:cxn modelId="{3E661D8F-EBFD-4737-B0B0-41A62B972C27}" type="presParOf" srcId="{BB2032D0-1BBF-44CD-8193-252CEB0717FE}" destId="{9945DD05-F5B0-4361-9766-AEAB0494836F}" srcOrd="24" destOrd="0" presId="urn:microsoft.com/office/officeart/2016/7/layout/RepeatingBendingProcessNew"/>
    <dgm:cxn modelId="{A63DA568-ECB4-44AF-9978-62D78D884641}" type="presParOf" srcId="{BB2032D0-1BBF-44CD-8193-252CEB0717FE}" destId="{6628310F-3739-409B-BA65-E8DB5CD08870}" srcOrd="25" destOrd="0" presId="urn:microsoft.com/office/officeart/2016/7/layout/RepeatingBendingProcessNew"/>
    <dgm:cxn modelId="{E0F880A7-12F4-481E-B719-C357A0D94AC6}" type="presParOf" srcId="{6628310F-3739-409B-BA65-E8DB5CD08870}" destId="{9456E4DB-6A47-4237-AF3C-3C70E982C3CE}" srcOrd="0" destOrd="0" presId="urn:microsoft.com/office/officeart/2016/7/layout/RepeatingBendingProcessNew"/>
    <dgm:cxn modelId="{35F70725-9206-4454-B6D8-751916ECCF3E}" type="presParOf" srcId="{BB2032D0-1BBF-44CD-8193-252CEB0717FE}" destId="{05D9570A-1157-4BDB-B7F2-7E2DA994AF93}" srcOrd="26" destOrd="0" presId="urn:microsoft.com/office/officeart/2016/7/layout/RepeatingBendingProcessNew"/>
    <dgm:cxn modelId="{9AB27B0B-4A14-4D9D-8EEF-59681A8A99C2}" type="presParOf" srcId="{BB2032D0-1BBF-44CD-8193-252CEB0717FE}" destId="{053F7396-DA76-4B65-AF2A-5BDEB20498AC}" srcOrd="27" destOrd="0" presId="urn:microsoft.com/office/officeart/2016/7/layout/RepeatingBendingProcessNew"/>
    <dgm:cxn modelId="{3B2654FC-F653-4C92-A639-B89400C5A9B6}" type="presParOf" srcId="{053F7396-DA76-4B65-AF2A-5BDEB20498AC}" destId="{BF3D991C-8DB4-4731-AC22-AF37944972E3}" srcOrd="0" destOrd="0" presId="urn:microsoft.com/office/officeart/2016/7/layout/RepeatingBendingProcessNew"/>
    <dgm:cxn modelId="{9FFC0C2B-5CFF-4984-841F-FE69D86164BA}" type="presParOf" srcId="{BB2032D0-1BBF-44CD-8193-252CEB0717FE}" destId="{05F72D56-0B2E-4FDF-A968-11915B8D282F}" srcOrd="2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E5F69A0-6964-431B-B586-1AC0EA82D529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9D1E263-AA59-4ECE-AC62-AC1942425AED}">
      <dgm:prSet/>
      <dgm:spPr/>
      <dgm:t>
        <a:bodyPr/>
        <a:lstStyle/>
        <a:p>
          <a:r>
            <a:rPr lang="en-US" b="1" i="1"/>
            <a:t>73-Gossiping</a:t>
          </a:r>
          <a:endParaRPr lang="en-US"/>
        </a:p>
      </dgm:t>
    </dgm:pt>
    <dgm:pt modelId="{4A0DC1D9-B9F9-4474-8A1D-5B00F22E7A87}" type="parTrans" cxnId="{05CA95A7-E8D6-4DA1-80A9-5855827AA304}">
      <dgm:prSet/>
      <dgm:spPr/>
      <dgm:t>
        <a:bodyPr/>
        <a:lstStyle/>
        <a:p>
          <a:endParaRPr lang="en-US"/>
        </a:p>
      </dgm:t>
    </dgm:pt>
    <dgm:pt modelId="{CE00D27F-B174-45DB-BBE4-AC8217900E01}" type="sibTrans" cxnId="{05CA95A7-E8D6-4DA1-80A9-5855827AA304}">
      <dgm:prSet/>
      <dgm:spPr/>
      <dgm:t>
        <a:bodyPr/>
        <a:lstStyle/>
        <a:p>
          <a:endParaRPr lang="en-US"/>
        </a:p>
      </dgm:t>
    </dgm:pt>
    <dgm:pt modelId="{2B0A75CE-54A3-4FAD-B605-83238E6DE90B}">
      <dgm:prSet/>
      <dgm:spPr/>
      <dgm:t>
        <a:bodyPr/>
        <a:lstStyle/>
        <a:p>
          <a:r>
            <a:rPr lang="en-US" b="1" i="1"/>
            <a:t>74-Backbiting</a:t>
          </a:r>
          <a:endParaRPr lang="en-US"/>
        </a:p>
      </dgm:t>
    </dgm:pt>
    <dgm:pt modelId="{ECE33B8B-2440-480A-89B2-82D301382E49}" type="parTrans" cxnId="{55D7035C-0AFB-436D-BBCD-159421EAE29E}">
      <dgm:prSet/>
      <dgm:spPr/>
      <dgm:t>
        <a:bodyPr/>
        <a:lstStyle/>
        <a:p>
          <a:endParaRPr lang="en-US"/>
        </a:p>
      </dgm:t>
    </dgm:pt>
    <dgm:pt modelId="{501A440F-3150-4F63-89CF-51FB394C5584}" type="sibTrans" cxnId="{55D7035C-0AFB-436D-BBCD-159421EAE29E}">
      <dgm:prSet/>
      <dgm:spPr/>
      <dgm:t>
        <a:bodyPr/>
        <a:lstStyle/>
        <a:p>
          <a:endParaRPr lang="en-US"/>
        </a:p>
      </dgm:t>
    </dgm:pt>
    <dgm:pt modelId="{F85A0609-0A82-4BB2-9956-F0D1005C84F7}">
      <dgm:prSet/>
      <dgm:spPr/>
      <dgm:t>
        <a:bodyPr/>
        <a:lstStyle/>
        <a:p>
          <a:r>
            <a:rPr lang="en-US" b="1" i="1"/>
            <a:t>75-The First Human</a:t>
          </a:r>
          <a:endParaRPr lang="en-US"/>
        </a:p>
      </dgm:t>
    </dgm:pt>
    <dgm:pt modelId="{7D587CA0-3F0E-4B09-9758-07C8B657A5B7}" type="parTrans" cxnId="{643D5232-7EC8-4F2C-A17C-AD1480418E03}">
      <dgm:prSet/>
      <dgm:spPr/>
      <dgm:t>
        <a:bodyPr/>
        <a:lstStyle/>
        <a:p>
          <a:endParaRPr lang="en-US"/>
        </a:p>
      </dgm:t>
    </dgm:pt>
    <dgm:pt modelId="{5EBB90A3-EC55-4106-9FF1-7CB3BF3FF860}" type="sibTrans" cxnId="{643D5232-7EC8-4F2C-A17C-AD1480418E03}">
      <dgm:prSet/>
      <dgm:spPr/>
      <dgm:t>
        <a:bodyPr/>
        <a:lstStyle/>
        <a:p>
          <a:endParaRPr lang="en-US"/>
        </a:p>
      </dgm:t>
    </dgm:pt>
    <dgm:pt modelId="{94F97758-69F2-4DE5-A1F4-94A5A28C58C4}">
      <dgm:prSet/>
      <dgm:spPr/>
      <dgm:t>
        <a:bodyPr/>
        <a:lstStyle/>
        <a:p>
          <a:r>
            <a:rPr lang="en-US" b="1" i="1"/>
            <a:t>76-lblees </a:t>
          </a:r>
          <a:r>
            <a:rPr lang="ar-SA" b="1" i="1"/>
            <a:t>إِبْلِيسْ</a:t>
          </a:r>
          <a:endParaRPr lang="en-US"/>
        </a:p>
      </dgm:t>
    </dgm:pt>
    <dgm:pt modelId="{A09ABB71-87E2-4A14-BD3E-1C8480B8E28F}" type="parTrans" cxnId="{1C3DA7CD-25BB-46F0-896D-C281A654D585}">
      <dgm:prSet/>
      <dgm:spPr/>
      <dgm:t>
        <a:bodyPr/>
        <a:lstStyle/>
        <a:p>
          <a:endParaRPr lang="en-US"/>
        </a:p>
      </dgm:t>
    </dgm:pt>
    <dgm:pt modelId="{277B5E4F-FF8E-4C69-8C94-FD728EA1C954}" type="sibTrans" cxnId="{1C3DA7CD-25BB-46F0-896D-C281A654D585}">
      <dgm:prSet/>
      <dgm:spPr/>
      <dgm:t>
        <a:bodyPr/>
        <a:lstStyle/>
        <a:p>
          <a:endParaRPr lang="en-US"/>
        </a:p>
      </dgm:t>
    </dgm:pt>
    <dgm:pt modelId="{D7643BF4-277E-428F-AC1D-2C8376E1DD43}">
      <dgm:prSet/>
      <dgm:spPr/>
      <dgm:t>
        <a:bodyPr/>
        <a:lstStyle/>
        <a:p>
          <a:r>
            <a:rPr lang="en-US" b="1" i="1"/>
            <a:t>77-Prophet lbraaheem</a:t>
          </a:r>
          <a:endParaRPr lang="en-US"/>
        </a:p>
      </dgm:t>
    </dgm:pt>
    <dgm:pt modelId="{4DAA8420-22F2-4A02-AA04-CD544DF4A03C}" type="parTrans" cxnId="{2AFE84AA-0F7A-4448-AAF3-17460BB5DFFB}">
      <dgm:prSet/>
      <dgm:spPr/>
      <dgm:t>
        <a:bodyPr/>
        <a:lstStyle/>
        <a:p>
          <a:endParaRPr lang="en-US"/>
        </a:p>
      </dgm:t>
    </dgm:pt>
    <dgm:pt modelId="{3147A8CB-FC59-40D1-8321-8AEED0550030}" type="sibTrans" cxnId="{2AFE84AA-0F7A-4448-AAF3-17460BB5DFFB}">
      <dgm:prSet/>
      <dgm:spPr/>
      <dgm:t>
        <a:bodyPr/>
        <a:lstStyle/>
        <a:p>
          <a:endParaRPr lang="en-US"/>
        </a:p>
      </dgm:t>
    </dgm:pt>
    <dgm:pt modelId="{7708939F-894F-4F38-B2A8-0B8291F57222}">
      <dgm:prSet/>
      <dgm:spPr/>
      <dgm:t>
        <a:bodyPr/>
        <a:lstStyle/>
        <a:p>
          <a:r>
            <a:rPr lang="en-US" b="1" i="1"/>
            <a:t>78-How did lbraaheem(PBUH) smashed Idols</a:t>
          </a:r>
          <a:endParaRPr lang="en-US"/>
        </a:p>
      </dgm:t>
    </dgm:pt>
    <dgm:pt modelId="{6E624A93-5264-4E14-86F8-0601784DA677}" type="parTrans" cxnId="{16E79E39-E506-4527-87CA-DE6FBC307CAE}">
      <dgm:prSet/>
      <dgm:spPr/>
      <dgm:t>
        <a:bodyPr/>
        <a:lstStyle/>
        <a:p>
          <a:endParaRPr lang="en-US"/>
        </a:p>
      </dgm:t>
    </dgm:pt>
    <dgm:pt modelId="{FE19A4D6-3D74-49E5-927D-BFFE591B33F7}" type="sibTrans" cxnId="{16E79E39-E506-4527-87CA-DE6FBC307CAE}">
      <dgm:prSet/>
      <dgm:spPr/>
      <dgm:t>
        <a:bodyPr/>
        <a:lstStyle/>
        <a:p>
          <a:endParaRPr lang="en-US"/>
        </a:p>
      </dgm:t>
    </dgm:pt>
    <dgm:pt modelId="{F2CE8ABA-B735-4514-96B9-E5AEC4D739B0}">
      <dgm:prSet/>
      <dgm:spPr/>
      <dgm:t>
        <a:bodyPr/>
        <a:lstStyle/>
        <a:p>
          <a:r>
            <a:rPr lang="en-US" b="1" i="1"/>
            <a:t>79-Isma eel(PBUH)) The Sacrificed One</a:t>
          </a:r>
          <a:endParaRPr lang="en-US"/>
        </a:p>
      </dgm:t>
    </dgm:pt>
    <dgm:pt modelId="{696253F1-BF72-42BB-A2A1-A7232F9C0866}" type="parTrans" cxnId="{D3C5F19C-50F2-4E73-81DB-3890775D260C}">
      <dgm:prSet/>
      <dgm:spPr/>
      <dgm:t>
        <a:bodyPr/>
        <a:lstStyle/>
        <a:p>
          <a:endParaRPr lang="en-US"/>
        </a:p>
      </dgm:t>
    </dgm:pt>
    <dgm:pt modelId="{CB6537BC-A6EC-4630-9DFD-C0C765144822}" type="sibTrans" cxnId="{D3C5F19C-50F2-4E73-81DB-3890775D260C}">
      <dgm:prSet/>
      <dgm:spPr/>
      <dgm:t>
        <a:bodyPr/>
        <a:lstStyle/>
        <a:p>
          <a:endParaRPr lang="en-US"/>
        </a:p>
      </dgm:t>
    </dgm:pt>
    <dgm:pt modelId="{D3BAB040-9243-4CE7-94E1-50C74484857B}">
      <dgm:prSet/>
      <dgm:spPr/>
      <dgm:t>
        <a:bodyPr/>
        <a:lstStyle/>
        <a:p>
          <a:r>
            <a:rPr lang="en-US" b="1" i="1"/>
            <a:t>80-Well of Zamzam</a:t>
          </a:r>
          <a:endParaRPr lang="en-US"/>
        </a:p>
      </dgm:t>
    </dgm:pt>
    <dgm:pt modelId="{D3011381-47AD-4C47-8200-26D7D2FD26B9}" type="parTrans" cxnId="{E16798FC-F845-44BE-BFCF-4AF2DF489BD5}">
      <dgm:prSet/>
      <dgm:spPr/>
      <dgm:t>
        <a:bodyPr/>
        <a:lstStyle/>
        <a:p>
          <a:endParaRPr lang="en-US"/>
        </a:p>
      </dgm:t>
    </dgm:pt>
    <dgm:pt modelId="{9385F93E-13C7-44E7-9348-441E4164F277}" type="sibTrans" cxnId="{E16798FC-F845-44BE-BFCF-4AF2DF489BD5}">
      <dgm:prSet/>
      <dgm:spPr/>
      <dgm:t>
        <a:bodyPr/>
        <a:lstStyle/>
        <a:p>
          <a:endParaRPr lang="en-US"/>
        </a:p>
      </dgm:t>
    </dgm:pt>
    <dgm:pt modelId="{5C11CC39-8318-42B6-B4DC-613FD407F9C7}">
      <dgm:prSet/>
      <dgm:spPr/>
      <dgm:t>
        <a:bodyPr/>
        <a:lstStyle/>
        <a:p>
          <a:r>
            <a:rPr lang="en-US" b="1" i="1"/>
            <a:t>81-Prophet lsahaq </a:t>
          </a:r>
          <a:r>
            <a:rPr lang="ar-SA" b="1" i="1"/>
            <a:t>إِسْحٰق</a:t>
          </a:r>
          <a:endParaRPr lang="en-US"/>
        </a:p>
      </dgm:t>
    </dgm:pt>
    <dgm:pt modelId="{64CB42C9-3E7F-4A5F-B0DB-3E7D88E38D78}" type="parTrans" cxnId="{65ED7DE3-3ED4-4657-9711-A1D91A4323CF}">
      <dgm:prSet/>
      <dgm:spPr/>
      <dgm:t>
        <a:bodyPr/>
        <a:lstStyle/>
        <a:p>
          <a:endParaRPr lang="en-US"/>
        </a:p>
      </dgm:t>
    </dgm:pt>
    <dgm:pt modelId="{0D510F59-17B0-4567-BEDA-A6B7E9F33F30}" type="sibTrans" cxnId="{65ED7DE3-3ED4-4657-9711-A1D91A4323CF}">
      <dgm:prSet/>
      <dgm:spPr/>
      <dgm:t>
        <a:bodyPr/>
        <a:lstStyle/>
        <a:p>
          <a:endParaRPr lang="en-US"/>
        </a:p>
      </dgm:t>
    </dgm:pt>
    <dgm:pt modelId="{5B790076-6028-4F40-A696-4B7CAA2EFB03}">
      <dgm:prSet/>
      <dgm:spPr/>
      <dgm:t>
        <a:bodyPr/>
        <a:lstStyle/>
        <a:p>
          <a:r>
            <a:rPr lang="en-US" b="1" i="1"/>
            <a:t>82-pure water gift from Allah</a:t>
          </a:r>
          <a:endParaRPr lang="en-US"/>
        </a:p>
      </dgm:t>
    </dgm:pt>
    <dgm:pt modelId="{FBC087B9-8CCF-4430-A287-D2FE0800FDD2}" type="parTrans" cxnId="{D422944B-657F-4A1F-A016-483CBEF5F56D}">
      <dgm:prSet/>
      <dgm:spPr/>
      <dgm:t>
        <a:bodyPr/>
        <a:lstStyle/>
        <a:p>
          <a:endParaRPr lang="en-US"/>
        </a:p>
      </dgm:t>
    </dgm:pt>
    <dgm:pt modelId="{311828C3-A043-4940-BE99-DDF19131DFCD}" type="sibTrans" cxnId="{D422944B-657F-4A1F-A016-483CBEF5F56D}">
      <dgm:prSet/>
      <dgm:spPr/>
      <dgm:t>
        <a:bodyPr/>
        <a:lstStyle/>
        <a:p>
          <a:endParaRPr lang="en-US"/>
        </a:p>
      </dgm:t>
    </dgm:pt>
    <dgm:pt modelId="{D01842A0-B20A-481D-9822-E875E5B351C7}">
      <dgm:prSet/>
      <dgm:spPr/>
      <dgm:t>
        <a:bodyPr/>
        <a:lstStyle/>
        <a:p>
          <a:r>
            <a:rPr lang="en-US" b="1" i="1"/>
            <a:t>83-Pure and Impure</a:t>
          </a:r>
          <a:endParaRPr lang="en-US"/>
        </a:p>
      </dgm:t>
    </dgm:pt>
    <dgm:pt modelId="{20829B05-C106-4785-9240-6AA4F80CAE6C}" type="parTrans" cxnId="{99E89EE2-9173-418C-A18A-36B2382A1C59}">
      <dgm:prSet/>
      <dgm:spPr/>
      <dgm:t>
        <a:bodyPr/>
        <a:lstStyle/>
        <a:p>
          <a:endParaRPr lang="en-US"/>
        </a:p>
      </dgm:t>
    </dgm:pt>
    <dgm:pt modelId="{69121C5E-2ED6-4757-88DE-090036793F6C}" type="sibTrans" cxnId="{99E89EE2-9173-418C-A18A-36B2382A1C59}">
      <dgm:prSet/>
      <dgm:spPr/>
      <dgm:t>
        <a:bodyPr/>
        <a:lstStyle/>
        <a:p>
          <a:endParaRPr lang="en-US"/>
        </a:p>
      </dgm:t>
    </dgm:pt>
    <dgm:pt modelId="{F0E12F31-A246-471D-9976-73046646CE44}">
      <dgm:prSet/>
      <dgm:spPr/>
      <dgm:t>
        <a:bodyPr/>
        <a:lstStyle/>
        <a:p>
          <a:r>
            <a:rPr lang="en-US" b="1" i="1"/>
            <a:t>84-Tahaarah (</a:t>
          </a:r>
          <a:r>
            <a:rPr lang="ar-SA" b="1" i="1"/>
            <a:t>طهارة</a:t>
          </a:r>
          <a:r>
            <a:rPr lang="en-US" b="1" i="1"/>
            <a:t>)</a:t>
          </a:r>
          <a:endParaRPr lang="en-US"/>
        </a:p>
      </dgm:t>
    </dgm:pt>
    <dgm:pt modelId="{0BAC3B35-7F30-4059-B727-2E78CE1BF81E}" type="parTrans" cxnId="{EA246108-9429-4C8B-BFD3-B857B6B68003}">
      <dgm:prSet/>
      <dgm:spPr/>
      <dgm:t>
        <a:bodyPr/>
        <a:lstStyle/>
        <a:p>
          <a:endParaRPr lang="en-US"/>
        </a:p>
      </dgm:t>
    </dgm:pt>
    <dgm:pt modelId="{EBB5525C-2682-434D-981F-CA4CB544C385}" type="sibTrans" cxnId="{EA246108-9429-4C8B-BFD3-B857B6B68003}">
      <dgm:prSet/>
      <dgm:spPr/>
      <dgm:t>
        <a:bodyPr/>
        <a:lstStyle/>
        <a:p>
          <a:endParaRPr lang="en-US"/>
        </a:p>
      </dgm:t>
    </dgm:pt>
    <dgm:pt modelId="{21E68138-C23B-4FA7-BB8F-505FAA3D8FFE}" type="pres">
      <dgm:prSet presAssocID="{3E5F69A0-6964-431B-B586-1AC0EA82D529}" presName="diagram" presStyleCnt="0">
        <dgm:presLayoutVars>
          <dgm:dir/>
          <dgm:resizeHandles val="exact"/>
        </dgm:presLayoutVars>
      </dgm:prSet>
      <dgm:spPr/>
    </dgm:pt>
    <dgm:pt modelId="{7A862458-5F32-47E2-8417-209FCFBF7FA5}" type="pres">
      <dgm:prSet presAssocID="{F9D1E263-AA59-4ECE-AC62-AC1942425AED}" presName="node" presStyleLbl="node1" presStyleIdx="0" presStyleCnt="12">
        <dgm:presLayoutVars>
          <dgm:bulletEnabled val="1"/>
        </dgm:presLayoutVars>
      </dgm:prSet>
      <dgm:spPr/>
    </dgm:pt>
    <dgm:pt modelId="{A109AD19-4263-4A60-9A0F-463638B54436}" type="pres">
      <dgm:prSet presAssocID="{CE00D27F-B174-45DB-BBE4-AC8217900E01}" presName="sibTrans" presStyleLbl="sibTrans2D1" presStyleIdx="0" presStyleCnt="11"/>
      <dgm:spPr/>
    </dgm:pt>
    <dgm:pt modelId="{0D622D8C-1594-4AAC-8E47-C62C832749EA}" type="pres">
      <dgm:prSet presAssocID="{CE00D27F-B174-45DB-BBE4-AC8217900E01}" presName="connectorText" presStyleLbl="sibTrans2D1" presStyleIdx="0" presStyleCnt="11"/>
      <dgm:spPr/>
    </dgm:pt>
    <dgm:pt modelId="{231C008D-0C6E-4774-9C25-310677DF0703}" type="pres">
      <dgm:prSet presAssocID="{2B0A75CE-54A3-4FAD-B605-83238E6DE90B}" presName="node" presStyleLbl="node1" presStyleIdx="1" presStyleCnt="12">
        <dgm:presLayoutVars>
          <dgm:bulletEnabled val="1"/>
        </dgm:presLayoutVars>
      </dgm:prSet>
      <dgm:spPr/>
    </dgm:pt>
    <dgm:pt modelId="{E952295A-B71A-4485-A0B9-B2571EC4B031}" type="pres">
      <dgm:prSet presAssocID="{501A440F-3150-4F63-89CF-51FB394C5584}" presName="sibTrans" presStyleLbl="sibTrans2D1" presStyleIdx="1" presStyleCnt="11"/>
      <dgm:spPr/>
    </dgm:pt>
    <dgm:pt modelId="{730740E6-8BFE-41EB-801A-BAB720A482AC}" type="pres">
      <dgm:prSet presAssocID="{501A440F-3150-4F63-89CF-51FB394C5584}" presName="connectorText" presStyleLbl="sibTrans2D1" presStyleIdx="1" presStyleCnt="11"/>
      <dgm:spPr/>
    </dgm:pt>
    <dgm:pt modelId="{DA7FB97C-5033-421E-85E9-4E554EC03592}" type="pres">
      <dgm:prSet presAssocID="{F85A0609-0A82-4BB2-9956-F0D1005C84F7}" presName="node" presStyleLbl="node1" presStyleIdx="2" presStyleCnt="12">
        <dgm:presLayoutVars>
          <dgm:bulletEnabled val="1"/>
        </dgm:presLayoutVars>
      </dgm:prSet>
      <dgm:spPr/>
    </dgm:pt>
    <dgm:pt modelId="{AB2AE16E-4BDC-4C8D-B71C-0F74BC7AD1D1}" type="pres">
      <dgm:prSet presAssocID="{5EBB90A3-EC55-4106-9FF1-7CB3BF3FF860}" presName="sibTrans" presStyleLbl="sibTrans2D1" presStyleIdx="2" presStyleCnt="11"/>
      <dgm:spPr/>
    </dgm:pt>
    <dgm:pt modelId="{D824A270-AD07-4E18-BE7C-ED00C8B6ACE3}" type="pres">
      <dgm:prSet presAssocID="{5EBB90A3-EC55-4106-9FF1-7CB3BF3FF860}" presName="connectorText" presStyleLbl="sibTrans2D1" presStyleIdx="2" presStyleCnt="11"/>
      <dgm:spPr/>
    </dgm:pt>
    <dgm:pt modelId="{4C979AFA-59E5-482B-BBD6-B18387174A61}" type="pres">
      <dgm:prSet presAssocID="{94F97758-69F2-4DE5-A1F4-94A5A28C58C4}" presName="node" presStyleLbl="node1" presStyleIdx="3" presStyleCnt="12">
        <dgm:presLayoutVars>
          <dgm:bulletEnabled val="1"/>
        </dgm:presLayoutVars>
      </dgm:prSet>
      <dgm:spPr/>
    </dgm:pt>
    <dgm:pt modelId="{29321A32-4FF9-44CA-9559-F84C4A23621B}" type="pres">
      <dgm:prSet presAssocID="{277B5E4F-FF8E-4C69-8C94-FD728EA1C954}" presName="sibTrans" presStyleLbl="sibTrans2D1" presStyleIdx="3" presStyleCnt="11"/>
      <dgm:spPr/>
    </dgm:pt>
    <dgm:pt modelId="{055627F5-59B3-48D1-AD18-1BE1D3F31BEF}" type="pres">
      <dgm:prSet presAssocID="{277B5E4F-FF8E-4C69-8C94-FD728EA1C954}" presName="connectorText" presStyleLbl="sibTrans2D1" presStyleIdx="3" presStyleCnt="11"/>
      <dgm:spPr/>
    </dgm:pt>
    <dgm:pt modelId="{6CCDFCE2-C786-464B-846B-C3C2CB60B5E5}" type="pres">
      <dgm:prSet presAssocID="{D7643BF4-277E-428F-AC1D-2C8376E1DD43}" presName="node" presStyleLbl="node1" presStyleIdx="4" presStyleCnt="12">
        <dgm:presLayoutVars>
          <dgm:bulletEnabled val="1"/>
        </dgm:presLayoutVars>
      </dgm:prSet>
      <dgm:spPr/>
    </dgm:pt>
    <dgm:pt modelId="{D09792C8-811B-4C40-B3A9-70F1678AE5F1}" type="pres">
      <dgm:prSet presAssocID="{3147A8CB-FC59-40D1-8321-8AEED0550030}" presName="sibTrans" presStyleLbl="sibTrans2D1" presStyleIdx="4" presStyleCnt="11"/>
      <dgm:spPr/>
    </dgm:pt>
    <dgm:pt modelId="{F12F64A7-037D-46B9-ACB7-FC76ABD22CED}" type="pres">
      <dgm:prSet presAssocID="{3147A8CB-FC59-40D1-8321-8AEED0550030}" presName="connectorText" presStyleLbl="sibTrans2D1" presStyleIdx="4" presStyleCnt="11"/>
      <dgm:spPr/>
    </dgm:pt>
    <dgm:pt modelId="{E3B38004-B1BA-46F1-A867-C4D963E7BFDF}" type="pres">
      <dgm:prSet presAssocID="{7708939F-894F-4F38-B2A8-0B8291F57222}" presName="node" presStyleLbl="node1" presStyleIdx="5" presStyleCnt="12">
        <dgm:presLayoutVars>
          <dgm:bulletEnabled val="1"/>
        </dgm:presLayoutVars>
      </dgm:prSet>
      <dgm:spPr/>
    </dgm:pt>
    <dgm:pt modelId="{B68632C3-BA8A-4BB6-9E30-603EA91E7FAD}" type="pres">
      <dgm:prSet presAssocID="{FE19A4D6-3D74-49E5-927D-BFFE591B33F7}" presName="sibTrans" presStyleLbl="sibTrans2D1" presStyleIdx="5" presStyleCnt="11"/>
      <dgm:spPr/>
    </dgm:pt>
    <dgm:pt modelId="{91F17F06-8B99-47ED-B1F0-543C73F0E76D}" type="pres">
      <dgm:prSet presAssocID="{FE19A4D6-3D74-49E5-927D-BFFE591B33F7}" presName="connectorText" presStyleLbl="sibTrans2D1" presStyleIdx="5" presStyleCnt="11"/>
      <dgm:spPr/>
    </dgm:pt>
    <dgm:pt modelId="{4A78C30D-50CD-4D39-B553-20445BB0C1C4}" type="pres">
      <dgm:prSet presAssocID="{F2CE8ABA-B735-4514-96B9-E5AEC4D739B0}" presName="node" presStyleLbl="node1" presStyleIdx="6" presStyleCnt="12">
        <dgm:presLayoutVars>
          <dgm:bulletEnabled val="1"/>
        </dgm:presLayoutVars>
      </dgm:prSet>
      <dgm:spPr/>
    </dgm:pt>
    <dgm:pt modelId="{A94661CC-C2AF-4F2B-BAC4-5EAA1CC6409E}" type="pres">
      <dgm:prSet presAssocID="{CB6537BC-A6EC-4630-9DFD-C0C765144822}" presName="sibTrans" presStyleLbl="sibTrans2D1" presStyleIdx="6" presStyleCnt="11"/>
      <dgm:spPr/>
    </dgm:pt>
    <dgm:pt modelId="{84A6E4CF-420B-4531-BC9E-06ED8F01119E}" type="pres">
      <dgm:prSet presAssocID="{CB6537BC-A6EC-4630-9DFD-C0C765144822}" presName="connectorText" presStyleLbl="sibTrans2D1" presStyleIdx="6" presStyleCnt="11"/>
      <dgm:spPr/>
    </dgm:pt>
    <dgm:pt modelId="{5E5B16F8-29F9-4FA0-80EE-CC23E67F920A}" type="pres">
      <dgm:prSet presAssocID="{D3BAB040-9243-4CE7-94E1-50C74484857B}" presName="node" presStyleLbl="node1" presStyleIdx="7" presStyleCnt="12">
        <dgm:presLayoutVars>
          <dgm:bulletEnabled val="1"/>
        </dgm:presLayoutVars>
      </dgm:prSet>
      <dgm:spPr/>
    </dgm:pt>
    <dgm:pt modelId="{4667DF7C-954D-4B6B-B3BA-7F20943B4D38}" type="pres">
      <dgm:prSet presAssocID="{9385F93E-13C7-44E7-9348-441E4164F277}" presName="sibTrans" presStyleLbl="sibTrans2D1" presStyleIdx="7" presStyleCnt="11"/>
      <dgm:spPr/>
    </dgm:pt>
    <dgm:pt modelId="{B5E54AB3-57CC-4CA9-B0BC-8BD336E91B34}" type="pres">
      <dgm:prSet presAssocID="{9385F93E-13C7-44E7-9348-441E4164F277}" presName="connectorText" presStyleLbl="sibTrans2D1" presStyleIdx="7" presStyleCnt="11"/>
      <dgm:spPr/>
    </dgm:pt>
    <dgm:pt modelId="{D01B20DA-E475-43A0-95A9-F528AA7CE21B}" type="pres">
      <dgm:prSet presAssocID="{5C11CC39-8318-42B6-B4DC-613FD407F9C7}" presName="node" presStyleLbl="node1" presStyleIdx="8" presStyleCnt="12">
        <dgm:presLayoutVars>
          <dgm:bulletEnabled val="1"/>
        </dgm:presLayoutVars>
      </dgm:prSet>
      <dgm:spPr/>
    </dgm:pt>
    <dgm:pt modelId="{A0E121EE-AA04-4E5C-8BBF-383A4131DAB9}" type="pres">
      <dgm:prSet presAssocID="{0D510F59-17B0-4567-BEDA-A6B7E9F33F30}" presName="sibTrans" presStyleLbl="sibTrans2D1" presStyleIdx="8" presStyleCnt="11"/>
      <dgm:spPr/>
    </dgm:pt>
    <dgm:pt modelId="{2D3747D5-F339-4157-9E03-487426E95181}" type="pres">
      <dgm:prSet presAssocID="{0D510F59-17B0-4567-BEDA-A6B7E9F33F30}" presName="connectorText" presStyleLbl="sibTrans2D1" presStyleIdx="8" presStyleCnt="11"/>
      <dgm:spPr/>
    </dgm:pt>
    <dgm:pt modelId="{0326D9EB-0544-4902-85AE-46C84EBA201F}" type="pres">
      <dgm:prSet presAssocID="{5B790076-6028-4F40-A696-4B7CAA2EFB03}" presName="node" presStyleLbl="node1" presStyleIdx="9" presStyleCnt="12">
        <dgm:presLayoutVars>
          <dgm:bulletEnabled val="1"/>
        </dgm:presLayoutVars>
      </dgm:prSet>
      <dgm:spPr/>
    </dgm:pt>
    <dgm:pt modelId="{04892403-6483-4AA4-9FA5-FA8B36E89D5E}" type="pres">
      <dgm:prSet presAssocID="{311828C3-A043-4940-BE99-DDF19131DFCD}" presName="sibTrans" presStyleLbl="sibTrans2D1" presStyleIdx="9" presStyleCnt="11"/>
      <dgm:spPr/>
    </dgm:pt>
    <dgm:pt modelId="{B0078B95-3BE0-494B-B2FE-2A757381343B}" type="pres">
      <dgm:prSet presAssocID="{311828C3-A043-4940-BE99-DDF19131DFCD}" presName="connectorText" presStyleLbl="sibTrans2D1" presStyleIdx="9" presStyleCnt="11"/>
      <dgm:spPr/>
    </dgm:pt>
    <dgm:pt modelId="{D34668FE-0705-43A7-BA0F-DC0A5566EC33}" type="pres">
      <dgm:prSet presAssocID="{D01842A0-B20A-481D-9822-E875E5B351C7}" presName="node" presStyleLbl="node1" presStyleIdx="10" presStyleCnt="12">
        <dgm:presLayoutVars>
          <dgm:bulletEnabled val="1"/>
        </dgm:presLayoutVars>
      </dgm:prSet>
      <dgm:spPr/>
    </dgm:pt>
    <dgm:pt modelId="{B1250FB4-786D-42B5-BFA1-67E631CC2B63}" type="pres">
      <dgm:prSet presAssocID="{69121C5E-2ED6-4757-88DE-090036793F6C}" presName="sibTrans" presStyleLbl="sibTrans2D1" presStyleIdx="10" presStyleCnt="11"/>
      <dgm:spPr/>
    </dgm:pt>
    <dgm:pt modelId="{BB44A616-74BC-460B-AAED-6D216A8C2588}" type="pres">
      <dgm:prSet presAssocID="{69121C5E-2ED6-4757-88DE-090036793F6C}" presName="connectorText" presStyleLbl="sibTrans2D1" presStyleIdx="10" presStyleCnt="11"/>
      <dgm:spPr/>
    </dgm:pt>
    <dgm:pt modelId="{BCD57842-F69A-4E0D-9A45-F1AE0D630C52}" type="pres">
      <dgm:prSet presAssocID="{F0E12F31-A246-471D-9976-73046646CE44}" presName="node" presStyleLbl="node1" presStyleIdx="11" presStyleCnt="12">
        <dgm:presLayoutVars>
          <dgm:bulletEnabled val="1"/>
        </dgm:presLayoutVars>
      </dgm:prSet>
      <dgm:spPr/>
    </dgm:pt>
  </dgm:ptLst>
  <dgm:cxnLst>
    <dgm:cxn modelId="{65E97F01-048A-4C99-8E6A-3581FDF59209}" type="presOf" srcId="{2B0A75CE-54A3-4FAD-B605-83238E6DE90B}" destId="{231C008D-0C6E-4774-9C25-310677DF0703}" srcOrd="0" destOrd="0" presId="urn:microsoft.com/office/officeart/2005/8/layout/process5"/>
    <dgm:cxn modelId="{EA246108-9429-4C8B-BFD3-B857B6B68003}" srcId="{3E5F69A0-6964-431B-B586-1AC0EA82D529}" destId="{F0E12F31-A246-471D-9976-73046646CE44}" srcOrd="11" destOrd="0" parTransId="{0BAC3B35-7F30-4059-B727-2E78CE1BF81E}" sibTransId="{EBB5525C-2682-434D-981F-CA4CB544C385}"/>
    <dgm:cxn modelId="{41948220-F1AD-4F92-BF8C-4A400BE77820}" type="presOf" srcId="{277B5E4F-FF8E-4C69-8C94-FD728EA1C954}" destId="{29321A32-4FF9-44CA-9559-F84C4A23621B}" srcOrd="0" destOrd="0" presId="urn:microsoft.com/office/officeart/2005/8/layout/process5"/>
    <dgm:cxn modelId="{9E4FAA21-0266-4A9A-9686-1BACB3BE2A0C}" type="presOf" srcId="{0D510F59-17B0-4567-BEDA-A6B7E9F33F30}" destId="{2D3747D5-F339-4157-9E03-487426E95181}" srcOrd="1" destOrd="0" presId="urn:microsoft.com/office/officeart/2005/8/layout/process5"/>
    <dgm:cxn modelId="{65B6B42F-3C11-4EEC-BF4A-78E06778A7AF}" type="presOf" srcId="{9385F93E-13C7-44E7-9348-441E4164F277}" destId="{B5E54AB3-57CC-4CA9-B0BC-8BD336E91B34}" srcOrd="1" destOrd="0" presId="urn:microsoft.com/office/officeart/2005/8/layout/process5"/>
    <dgm:cxn modelId="{003ED731-AE94-4CDC-8342-17983BC26905}" type="presOf" srcId="{F85A0609-0A82-4BB2-9956-F0D1005C84F7}" destId="{DA7FB97C-5033-421E-85E9-4E554EC03592}" srcOrd="0" destOrd="0" presId="urn:microsoft.com/office/officeart/2005/8/layout/process5"/>
    <dgm:cxn modelId="{643D5232-7EC8-4F2C-A17C-AD1480418E03}" srcId="{3E5F69A0-6964-431B-B586-1AC0EA82D529}" destId="{F85A0609-0A82-4BB2-9956-F0D1005C84F7}" srcOrd="2" destOrd="0" parTransId="{7D587CA0-3F0E-4B09-9758-07C8B657A5B7}" sibTransId="{5EBB90A3-EC55-4106-9FF1-7CB3BF3FF860}"/>
    <dgm:cxn modelId="{1E776236-8851-4550-97C9-977BB11BBE0B}" type="presOf" srcId="{69121C5E-2ED6-4757-88DE-090036793F6C}" destId="{BB44A616-74BC-460B-AAED-6D216A8C2588}" srcOrd="1" destOrd="0" presId="urn:microsoft.com/office/officeart/2005/8/layout/process5"/>
    <dgm:cxn modelId="{16E79E39-E506-4527-87CA-DE6FBC307CAE}" srcId="{3E5F69A0-6964-431B-B586-1AC0EA82D529}" destId="{7708939F-894F-4F38-B2A8-0B8291F57222}" srcOrd="5" destOrd="0" parTransId="{6E624A93-5264-4E14-86F8-0601784DA677}" sibTransId="{FE19A4D6-3D74-49E5-927D-BFFE591B33F7}"/>
    <dgm:cxn modelId="{55D7035C-0AFB-436D-BBCD-159421EAE29E}" srcId="{3E5F69A0-6964-431B-B586-1AC0EA82D529}" destId="{2B0A75CE-54A3-4FAD-B605-83238E6DE90B}" srcOrd="1" destOrd="0" parTransId="{ECE33B8B-2440-480A-89B2-82D301382E49}" sibTransId="{501A440F-3150-4F63-89CF-51FB394C5584}"/>
    <dgm:cxn modelId="{84711E42-A42D-40CE-AE8F-350D98D6AE8B}" type="presOf" srcId="{5EBB90A3-EC55-4106-9FF1-7CB3BF3FF860}" destId="{D824A270-AD07-4E18-BE7C-ED00C8B6ACE3}" srcOrd="1" destOrd="0" presId="urn:microsoft.com/office/officeart/2005/8/layout/process5"/>
    <dgm:cxn modelId="{FC8EB463-D0D7-4B4D-BFB0-852C5068CD01}" type="presOf" srcId="{5C11CC39-8318-42B6-B4DC-613FD407F9C7}" destId="{D01B20DA-E475-43A0-95A9-F528AA7CE21B}" srcOrd="0" destOrd="0" presId="urn:microsoft.com/office/officeart/2005/8/layout/process5"/>
    <dgm:cxn modelId="{A6390246-CF3B-4245-97F0-DA27CE9DDBB1}" type="presOf" srcId="{69121C5E-2ED6-4757-88DE-090036793F6C}" destId="{B1250FB4-786D-42B5-BFA1-67E631CC2B63}" srcOrd="0" destOrd="0" presId="urn:microsoft.com/office/officeart/2005/8/layout/process5"/>
    <dgm:cxn modelId="{D422944B-657F-4A1F-A016-483CBEF5F56D}" srcId="{3E5F69A0-6964-431B-B586-1AC0EA82D529}" destId="{5B790076-6028-4F40-A696-4B7CAA2EFB03}" srcOrd="9" destOrd="0" parTransId="{FBC087B9-8CCF-4430-A287-D2FE0800FDD2}" sibTransId="{311828C3-A043-4940-BE99-DDF19131DFCD}"/>
    <dgm:cxn modelId="{C08C456C-4BC4-4192-B0D6-07E16A264BA6}" type="presOf" srcId="{311828C3-A043-4940-BE99-DDF19131DFCD}" destId="{04892403-6483-4AA4-9FA5-FA8B36E89D5E}" srcOrd="0" destOrd="0" presId="urn:microsoft.com/office/officeart/2005/8/layout/process5"/>
    <dgm:cxn modelId="{8B966055-A8C1-44B0-B6F4-5304ECF4DBC3}" type="presOf" srcId="{5EBB90A3-EC55-4106-9FF1-7CB3BF3FF860}" destId="{AB2AE16E-4BDC-4C8D-B71C-0F74BC7AD1D1}" srcOrd="0" destOrd="0" presId="urn:microsoft.com/office/officeart/2005/8/layout/process5"/>
    <dgm:cxn modelId="{2E766955-ACBB-41D7-9DC8-85CA12444F9F}" type="presOf" srcId="{CB6537BC-A6EC-4630-9DFD-C0C765144822}" destId="{A94661CC-C2AF-4F2B-BAC4-5EAA1CC6409E}" srcOrd="0" destOrd="0" presId="urn:microsoft.com/office/officeart/2005/8/layout/process5"/>
    <dgm:cxn modelId="{F8DB1277-A155-4C6C-B6DD-FC8C9457A4B1}" type="presOf" srcId="{94F97758-69F2-4DE5-A1F4-94A5A28C58C4}" destId="{4C979AFA-59E5-482B-BBD6-B18387174A61}" srcOrd="0" destOrd="0" presId="urn:microsoft.com/office/officeart/2005/8/layout/process5"/>
    <dgm:cxn modelId="{3AA2CE58-56D1-46E3-A632-809413B47657}" type="presOf" srcId="{CE00D27F-B174-45DB-BBE4-AC8217900E01}" destId="{A109AD19-4263-4A60-9A0F-463638B54436}" srcOrd="0" destOrd="0" presId="urn:microsoft.com/office/officeart/2005/8/layout/process5"/>
    <dgm:cxn modelId="{E4960959-0A7A-49BC-8A31-BA93CC98710C}" type="presOf" srcId="{3E5F69A0-6964-431B-B586-1AC0EA82D529}" destId="{21E68138-C23B-4FA7-BB8F-505FAA3D8FFE}" srcOrd="0" destOrd="0" presId="urn:microsoft.com/office/officeart/2005/8/layout/process5"/>
    <dgm:cxn modelId="{8824795A-3106-4262-A721-BB56FCCABFF2}" type="presOf" srcId="{F9D1E263-AA59-4ECE-AC62-AC1942425AED}" destId="{7A862458-5F32-47E2-8417-209FCFBF7FA5}" srcOrd="0" destOrd="0" presId="urn:microsoft.com/office/officeart/2005/8/layout/process5"/>
    <dgm:cxn modelId="{1C7AA15A-81A3-41A2-8A8D-FEF80A62660C}" type="presOf" srcId="{D01842A0-B20A-481D-9822-E875E5B351C7}" destId="{D34668FE-0705-43A7-BA0F-DC0A5566EC33}" srcOrd="0" destOrd="0" presId="urn:microsoft.com/office/officeart/2005/8/layout/process5"/>
    <dgm:cxn modelId="{8CF96780-78A6-4C2E-81B6-C32CD8D8DF9F}" type="presOf" srcId="{D7643BF4-277E-428F-AC1D-2C8376E1DD43}" destId="{6CCDFCE2-C786-464B-846B-C3C2CB60B5E5}" srcOrd="0" destOrd="0" presId="urn:microsoft.com/office/officeart/2005/8/layout/process5"/>
    <dgm:cxn modelId="{7253BE81-0455-4C00-9BCD-35ACEAD7412B}" type="presOf" srcId="{3147A8CB-FC59-40D1-8321-8AEED0550030}" destId="{F12F64A7-037D-46B9-ACB7-FC76ABD22CED}" srcOrd="1" destOrd="0" presId="urn:microsoft.com/office/officeart/2005/8/layout/process5"/>
    <dgm:cxn modelId="{8CC7258C-DD4A-4780-B873-F927B7439B17}" type="presOf" srcId="{277B5E4F-FF8E-4C69-8C94-FD728EA1C954}" destId="{055627F5-59B3-48D1-AD18-1BE1D3F31BEF}" srcOrd="1" destOrd="0" presId="urn:microsoft.com/office/officeart/2005/8/layout/process5"/>
    <dgm:cxn modelId="{62FF948D-1AC3-4408-8B96-6CF39E8CF908}" type="presOf" srcId="{7708939F-894F-4F38-B2A8-0B8291F57222}" destId="{E3B38004-B1BA-46F1-A867-C4D963E7BFDF}" srcOrd="0" destOrd="0" presId="urn:microsoft.com/office/officeart/2005/8/layout/process5"/>
    <dgm:cxn modelId="{422AF18E-AA58-48A7-93D1-699CD66A21D8}" type="presOf" srcId="{9385F93E-13C7-44E7-9348-441E4164F277}" destId="{4667DF7C-954D-4B6B-B3BA-7F20943B4D38}" srcOrd="0" destOrd="0" presId="urn:microsoft.com/office/officeart/2005/8/layout/process5"/>
    <dgm:cxn modelId="{07028493-53BB-418B-9AD5-6C0A7FBD288D}" type="presOf" srcId="{311828C3-A043-4940-BE99-DDF19131DFCD}" destId="{B0078B95-3BE0-494B-B2FE-2A757381343B}" srcOrd="1" destOrd="0" presId="urn:microsoft.com/office/officeart/2005/8/layout/process5"/>
    <dgm:cxn modelId="{D3C5F19C-50F2-4E73-81DB-3890775D260C}" srcId="{3E5F69A0-6964-431B-B586-1AC0EA82D529}" destId="{F2CE8ABA-B735-4514-96B9-E5AEC4D739B0}" srcOrd="6" destOrd="0" parTransId="{696253F1-BF72-42BB-A2A1-A7232F9C0866}" sibTransId="{CB6537BC-A6EC-4630-9DFD-C0C765144822}"/>
    <dgm:cxn modelId="{74752F9E-50F1-41EC-A58B-C3324F5BB486}" type="presOf" srcId="{501A440F-3150-4F63-89CF-51FB394C5584}" destId="{730740E6-8BFE-41EB-801A-BAB720A482AC}" srcOrd="1" destOrd="0" presId="urn:microsoft.com/office/officeart/2005/8/layout/process5"/>
    <dgm:cxn modelId="{07FFD79F-2516-4AFF-AC44-BBC3C554E8CA}" type="presOf" srcId="{CB6537BC-A6EC-4630-9DFD-C0C765144822}" destId="{84A6E4CF-420B-4531-BC9E-06ED8F01119E}" srcOrd="1" destOrd="0" presId="urn:microsoft.com/office/officeart/2005/8/layout/process5"/>
    <dgm:cxn modelId="{A8DBA1A3-5ECB-4A6F-B9D5-E40148C0F6F4}" type="presOf" srcId="{FE19A4D6-3D74-49E5-927D-BFFE591B33F7}" destId="{B68632C3-BA8A-4BB6-9E30-603EA91E7FAD}" srcOrd="0" destOrd="0" presId="urn:microsoft.com/office/officeart/2005/8/layout/process5"/>
    <dgm:cxn modelId="{05CA95A7-E8D6-4DA1-80A9-5855827AA304}" srcId="{3E5F69A0-6964-431B-B586-1AC0EA82D529}" destId="{F9D1E263-AA59-4ECE-AC62-AC1942425AED}" srcOrd="0" destOrd="0" parTransId="{4A0DC1D9-B9F9-4474-8A1D-5B00F22E7A87}" sibTransId="{CE00D27F-B174-45DB-BBE4-AC8217900E01}"/>
    <dgm:cxn modelId="{2AFE84AA-0F7A-4448-AAF3-17460BB5DFFB}" srcId="{3E5F69A0-6964-431B-B586-1AC0EA82D529}" destId="{D7643BF4-277E-428F-AC1D-2C8376E1DD43}" srcOrd="4" destOrd="0" parTransId="{4DAA8420-22F2-4A02-AA04-CD544DF4A03C}" sibTransId="{3147A8CB-FC59-40D1-8321-8AEED0550030}"/>
    <dgm:cxn modelId="{9629A8AF-ED3C-44AC-8EC9-94081FFC2B2B}" type="presOf" srcId="{0D510F59-17B0-4567-BEDA-A6B7E9F33F30}" destId="{A0E121EE-AA04-4E5C-8BBF-383A4131DAB9}" srcOrd="0" destOrd="0" presId="urn:microsoft.com/office/officeart/2005/8/layout/process5"/>
    <dgm:cxn modelId="{9A5481B6-393A-495E-A29C-75ABDF2AA92F}" type="presOf" srcId="{501A440F-3150-4F63-89CF-51FB394C5584}" destId="{E952295A-B71A-4485-A0B9-B2571EC4B031}" srcOrd="0" destOrd="0" presId="urn:microsoft.com/office/officeart/2005/8/layout/process5"/>
    <dgm:cxn modelId="{FB9961BA-851B-4C9E-8844-E759E29159B0}" type="presOf" srcId="{FE19A4D6-3D74-49E5-927D-BFFE591B33F7}" destId="{91F17F06-8B99-47ED-B1F0-543C73F0E76D}" srcOrd="1" destOrd="0" presId="urn:microsoft.com/office/officeart/2005/8/layout/process5"/>
    <dgm:cxn modelId="{E7BC64C2-AFE8-4E41-BDE0-3B44223375AF}" type="presOf" srcId="{5B790076-6028-4F40-A696-4B7CAA2EFB03}" destId="{0326D9EB-0544-4902-85AE-46C84EBA201F}" srcOrd="0" destOrd="0" presId="urn:microsoft.com/office/officeart/2005/8/layout/process5"/>
    <dgm:cxn modelId="{1C3DA7CD-25BB-46F0-896D-C281A654D585}" srcId="{3E5F69A0-6964-431B-B586-1AC0EA82D529}" destId="{94F97758-69F2-4DE5-A1F4-94A5A28C58C4}" srcOrd="3" destOrd="0" parTransId="{A09ABB71-87E2-4A14-BD3E-1C8480B8E28F}" sibTransId="{277B5E4F-FF8E-4C69-8C94-FD728EA1C954}"/>
    <dgm:cxn modelId="{6719D0D3-169F-45F2-829B-293CF9A62C7A}" type="presOf" srcId="{CE00D27F-B174-45DB-BBE4-AC8217900E01}" destId="{0D622D8C-1594-4AAC-8E47-C62C832749EA}" srcOrd="1" destOrd="0" presId="urn:microsoft.com/office/officeart/2005/8/layout/process5"/>
    <dgm:cxn modelId="{BE1865DA-5851-459A-A96A-B7D28CC5898A}" type="presOf" srcId="{D3BAB040-9243-4CE7-94E1-50C74484857B}" destId="{5E5B16F8-29F9-4FA0-80EE-CC23E67F920A}" srcOrd="0" destOrd="0" presId="urn:microsoft.com/office/officeart/2005/8/layout/process5"/>
    <dgm:cxn modelId="{FA200ADD-80FA-42C5-9A25-B7607F3DAAAD}" type="presOf" srcId="{3147A8CB-FC59-40D1-8321-8AEED0550030}" destId="{D09792C8-811B-4C40-B3A9-70F1678AE5F1}" srcOrd="0" destOrd="0" presId="urn:microsoft.com/office/officeart/2005/8/layout/process5"/>
    <dgm:cxn modelId="{A81638DD-AD66-4F4A-80C2-8639B89D515B}" type="presOf" srcId="{F2CE8ABA-B735-4514-96B9-E5AEC4D739B0}" destId="{4A78C30D-50CD-4D39-B553-20445BB0C1C4}" srcOrd="0" destOrd="0" presId="urn:microsoft.com/office/officeart/2005/8/layout/process5"/>
    <dgm:cxn modelId="{99E89EE2-9173-418C-A18A-36B2382A1C59}" srcId="{3E5F69A0-6964-431B-B586-1AC0EA82D529}" destId="{D01842A0-B20A-481D-9822-E875E5B351C7}" srcOrd="10" destOrd="0" parTransId="{20829B05-C106-4785-9240-6AA4F80CAE6C}" sibTransId="{69121C5E-2ED6-4757-88DE-090036793F6C}"/>
    <dgm:cxn modelId="{65ED7DE3-3ED4-4657-9711-A1D91A4323CF}" srcId="{3E5F69A0-6964-431B-B586-1AC0EA82D529}" destId="{5C11CC39-8318-42B6-B4DC-613FD407F9C7}" srcOrd="8" destOrd="0" parTransId="{64CB42C9-3E7F-4A5F-B0DB-3E7D88E38D78}" sibTransId="{0D510F59-17B0-4567-BEDA-A6B7E9F33F30}"/>
    <dgm:cxn modelId="{9772ACF6-0485-4622-B482-6FE730BF6432}" type="presOf" srcId="{F0E12F31-A246-471D-9976-73046646CE44}" destId="{BCD57842-F69A-4E0D-9A45-F1AE0D630C52}" srcOrd="0" destOrd="0" presId="urn:microsoft.com/office/officeart/2005/8/layout/process5"/>
    <dgm:cxn modelId="{E16798FC-F845-44BE-BFCF-4AF2DF489BD5}" srcId="{3E5F69A0-6964-431B-B586-1AC0EA82D529}" destId="{D3BAB040-9243-4CE7-94E1-50C74484857B}" srcOrd="7" destOrd="0" parTransId="{D3011381-47AD-4C47-8200-26D7D2FD26B9}" sibTransId="{9385F93E-13C7-44E7-9348-441E4164F277}"/>
    <dgm:cxn modelId="{61428E4B-964E-4285-B8C9-B34592023275}" type="presParOf" srcId="{21E68138-C23B-4FA7-BB8F-505FAA3D8FFE}" destId="{7A862458-5F32-47E2-8417-209FCFBF7FA5}" srcOrd="0" destOrd="0" presId="urn:microsoft.com/office/officeart/2005/8/layout/process5"/>
    <dgm:cxn modelId="{522461B5-F3FB-4C69-9AC6-3B32801DFFE5}" type="presParOf" srcId="{21E68138-C23B-4FA7-BB8F-505FAA3D8FFE}" destId="{A109AD19-4263-4A60-9A0F-463638B54436}" srcOrd="1" destOrd="0" presId="urn:microsoft.com/office/officeart/2005/8/layout/process5"/>
    <dgm:cxn modelId="{FEE2A365-7234-4D6F-832F-2E8BB0D649B4}" type="presParOf" srcId="{A109AD19-4263-4A60-9A0F-463638B54436}" destId="{0D622D8C-1594-4AAC-8E47-C62C832749EA}" srcOrd="0" destOrd="0" presId="urn:microsoft.com/office/officeart/2005/8/layout/process5"/>
    <dgm:cxn modelId="{575B4CA0-6C0B-484F-8FE0-181B9901940B}" type="presParOf" srcId="{21E68138-C23B-4FA7-BB8F-505FAA3D8FFE}" destId="{231C008D-0C6E-4774-9C25-310677DF0703}" srcOrd="2" destOrd="0" presId="urn:microsoft.com/office/officeart/2005/8/layout/process5"/>
    <dgm:cxn modelId="{18BDBD37-85DA-44F0-9FD4-344EA8B4C732}" type="presParOf" srcId="{21E68138-C23B-4FA7-BB8F-505FAA3D8FFE}" destId="{E952295A-B71A-4485-A0B9-B2571EC4B031}" srcOrd="3" destOrd="0" presId="urn:microsoft.com/office/officeart/2005/8/layout/process5"/>
    <dgm:cxn modelId="{B6F9F36E-30EF-49A6-B687-957271423E21}" type="presParOf" srcId="{E952295A-B71A-4485-A0B9-B2571EC4B031}" destId="{730740E6-8BFE-41EB-801A-BAB720A482AC}" srcOrd="0" destOrd="0" presId="urn:microsoft.com/office/officeart/2005/8/layout/process5"/>
    <dgm:cxn modelId="{3F599D37-E524-41CE-B60A-D5CCE2F95964}" type="presParOf" srcId="{21E68138-C23B-4FA7-BB8F-505FAA3D8FFE}" destId="{DA7FB97C-5033-421E-85E9-4E554EC03592}" srcOrd="4" destOrd="0" presId="urn:microsoft.com/office/officeart/2005/8/layout/process5"/>
    <dgm:cxn modelId="{0712B2AB-52A2-4112-9317-0A1ECA7902DC}" type="presParOf" srcId="{21E68138-C23B-4FA7-BB8F-505FAA3D8FFE}" destId="{AB2AE16E-4BDC-4C8D-B71C-0F74BC7AD1D1}" srcOrd="5" destOrd="0" presId="urn:microsoft.com/office/officeart/2005/8/layout/process5"/>
    <dgm:cxn modelId="{AB058F6C-8D8B-4F90-A2E4-2228F98F5812}" type="presParOf" srcId="{AB2AE16E-4BDC-4C8D-B71C-0F74BC7AD1D1}" destId="{D824A270-AD07-4E18-BE7C-ED00C8B6ACE3}" srcOrd="0" destOrd="0" presId="urn:microsoft.com/office/officeart/2005/8/layout/process5"/>
    <dgm:cxn modelId="{A8ED59B9-22AD-40EE-B605-F8195DB29853}" type="presParOf" srcId="{21E68138-C23B-4FA7-BB8F-505FAA3D8FFE}" destId="{4C979AFA-59E5-482B-BBD6-B18387174A61}" srcOrd="6" destOrd="0" presId="urn:microsoft.com/office/officeart/2005/8/layout/process5"/>
    <dgm:cxn modelId="{DE54E1D2-8B1A-4FB0-AADC-FDC755EF3AFB}" type="presParOf" srcId="{21E68138-C23B-4FA7-BB8F-505FAA3D8FFE}" destId="{29321A32-4FF9-44CA-9559-F84C4A23621B}" srcOrd="7" destOrd="0" presId="urn:microsoft.com/office/officeart/2005/8/layout/process5"/>
    <dgm:cxn modelId="{10D40E67-6343-43B1-A240-E4BFAE517764}" type="presParOf" srcId="{29321A32-4FF9-44CA-9559-F84C4A23621B}" destId="{055627F5-59B3-48D1-AD18-1BE1D3F31BEF}" srcOrd="0" destOrd="0" presId="urn:microsoft.com/office/officeart/2005/8/layout/process5"/>
    <dgm:cxn modelId="{E0623B8D-F657-4B7C-9412-6C4945BEC6F8}" type="presParOf" srcId="{21E68138-C23B-4FA7-BB8F-505FAA3D8FFE}" destId="{6CCDFCE2-C786-464B-846B-C3C2CB60B5E5}" srcOrd="8" destOrd="0" presId="urn:microsoft.com/office/officeart/2005/8/layout/process5"/>
    <dgm:cxn modelId="{4C7F937C-90D1-4A90-BB27-1670424099DC}" type="presParOf" srcId="{21E68138-C23B-4FA7-BB8F-505FAA3D8FFE}" destId="{D09792C8-811B-4C40-B3A9-70F1678AE5F1}" srcOrd="9" destOrd="0" presId="urn:microsoft.com/office/officeart/2005/8/layout/process5"/>
    <dgm:cxn modelId="{291DF987-8E2D-4B8B-9562-1ABF98945F2D}" type="presParOf" srcId="{D09792C8-811B-4C40-B3A9-70F1678AE5F1}" destId="{F12F64A7-037D-46B9-ACB7-FC76ABD22CED}" srcOrd="0" destOrd="0" presId="urn:microsoft.com/office/officeart/2005/8/layout/process5"/>
    <dgm:cxn modelId="{1C206C23-2F16-442D-97EA-6FF21F2CC9C1}" type="presParOf" srcId="{21E68138-C23B-4FA7-BB8F-505FAA3D8FFE}" destId="{E3B38004-B1BA-46F1-A867-C4D963E7BFDF}" srcOrd="10" destOrd="0" presId="urn:microsoft.com/office/officeart/2005/8/layout/process5"/>
    <dgm:cxn modelId="{835756EE-063C-4E68-BF36-3896D8B56BE7}" type="presParOf" srcId="{21E68138-C23B-4FA7-BB8F-505FAA3D8FFE}" destId="{B68632C3-BA8A-4BB6-9E30-603EA91E7FAD}" srcOrd="11" destOrd="0" presId="urn:microsoft.com/office/officeart/2005/8/layout/process5"/>
    <dgm:cxn modelId="{FFC7CAD8-D38E-454E-B986-85D0F52AEE90}" type="presParOf" srcId="{B68632C3-BA8A-4BB6-9E30-603EA91E7FAD}" destId="{91F17F06-8B99-47ED-B1F0-543C73F0E76D}" srcOrd="0" destOrd="0" presId="urn:microsoft.com/office/officeart/2005/8/layout/process5"/>
    <dgm:cxn modelId="{C5A053D8-8347-4279-AB8E-DE78A8C017AB}" type="presParOf" srcId="{21E68138-C23B-4FA7-BB8F-505FAA3D8FFE}" destId="{4A78C30D-50CD-4D39-B553-20445BB0C1C4}" srcOrd="12" destOrd="0" presId="urn:microsoft.com/office/officeart/2005/8/layout/process5"/>
    <dgm:cxn modelId="{0B559587-8BDB-4E92-969B-FFF8F9E2934A}" type="presParOf" srcId="{21E68138-C23B-4FA7-BB8F-505FAA3D8FFE}" destId="{A94661CC-C2AF-4F2B-BAC4-5EAA1CC6409E}" srcOrd="13" destOrd="0" presId="urn:microsoft.com/office/officeart/2005/8/layout/process5"/>
    <dgm:cxn modelId="{397461CC-B7AA-4769-B0A5-B5CDF83EFBA9}" type="presParOf" srcId="{A94661CC-C2AF-4F2B-BAC4-5EAA1CC6409E}" destId="{84A6E4CF-420B-4531-BC9E-06ED8F01119E}" srcOrd="0" destOrd="0" presId="urn:microsoft.com/office/officeart/2005/8/layout/process5"/>
    <dgm:cxn modelId="{F3D75781-E23A-4226-B6D4-883BE059CF9A}" type="presParOf" srcId="{21E68138-C23B-4FA7-BB8F-505FAA3D8FFE}" destId="{5E5B16F8-29F9-4FA0-80EE-CC23E67F920A}" srcOrd="14" destOrd="0" presId="urn:microsoft.com/office/officeart/2005/8/layout/process5"/>
    <dgm:cxn modelId="{92CB0265-DDB5-4C90-9193-29A1309DC557}" type="presParOf" srcId="{21E68138-C23B-4FA7-BB8F-505FAA3D8FFE}" destId="{4667DF7C-954D-4B6B-B3BA-7F20943B4D38}" srcOrd="15" destOrd="0" presId="urn:microsoft.com/office/officeart/2005/8/layout/process5"/>
    <dgm:cxn modelId="{7EF4CF2A-BE8C-4453-9394-832A9117AD9D}" type="presParOf" srcId="{4667DF7C-954D-4B6B-B3BA-7F20943B4D38}" destId="{B5E54AB3-57CC-4CA9-B0BC-8BD336E91B34}" srcOrd="0" destOrd="0" presId="urn:microsoft.com/office/officeart/2005/8/layout/process5"/>
    <dgm:cxn modelId="{D3792BFF-9011-4B3D-8A62-D26373F88197}" type="presParOf" srcId="{21E68138-C23B-4FA7-BB8F-505FAA3D8FFE}" destId="{D01B20DA-E475-43A0-95A9-F528AA7CE21B}" srcOrd="16" destOrd="0" presId="urn:microsoft.com/office/officeart/2005/8/layout/process5"/>
    <dgm:cxn modelId="{BA06D82E-5F2C-4619-A564-91812F5952F1}" type="presParOf" srcId="{21E68138-C23B-4FA7-BB8F-505FAA3D8FFE}" destId="{A0E121EE-AA04-4E5C-8BBF-383A4131DAB9}" srcOrd="17" destOrd="0" presId="urn:microsoft.com/office/officeart/2005/8/layout/process5"/>
    <dgm:cxn modelId="{52FF36A0-93B9-43F1-8B58-D2DC1580F694}" type="presParOf" srcId="{A0E121EE-AA04-4E5C-8BBF-383A4131DAB9}" destId="{2D3747D5-F339-4157-9E03-487426E95181}" srcOrd="0" destOrd="0" presId="urn:microsoft.com/office/officeart/2005/8/layout/process5"/>
    <dgm:cxn modelId="{EDB98C94-31E0-433C-8516-BFC028CE4EBB}" type="presParOf" srcId="{21E68138-C23B-4FA7-BB8F-505FAA3D8FFE}" destId="{0326D9EB-0544-4902-85AE-46C84EBA201F}" srcOrd="18" destOrd="0" presId="urn:microsoft.com/office/officeart/2005/8/layout/process5"/>
    <dgm:cxn modelId="{05D851AE-275F-40F1-9D69-BB14F487746B}" type="presParOf" srcId="{21E68138-C23B-4FA7-BB8F-505FAA3D8FFE}" destId="{04892403-6483-4AA4-9FA5-FA8B36E89D5E}" srcOrd="19" destOrd="0" presId="urn:microsoft.com/office/officeart/2005/8/layout/process5"/>
    <dgm:cxn modelId="{4F28F679-6E2C-43B4-B35B-4D4A458790E3}" type="presParOf" srcId="{04892403-6483-4AA4-9FA5-FA8B36E89D5E}" destId="{B0078B95-3BE0-494B-B2FE-2A757381343B}" srcOrd="0" destOrd="0" presId="urn:microsoft.com/office/officeart/2005/8/layout/process5"/>
    <dgm:cxn modelId="{F98BEFCA-E360-418B-9F10-76646A474A67}" type="presParOf" srcId="{21E68138-C23B-4FA7-BB8F-505FAA3D8FFE}" destId="{D34668FE-0705-43A7-BA0F-DC0A5566EC33}" srcOrd="20" destOrd="0" presId="urn:microsoft.com/office/officeart/2005/8/layout/process5"/>
    <dgm:cxn modelId="{C8AC9E96-E06B-468D-BA9E-1EED728E4648}" type="presParOf" srcId="{21E68138-C23B-4FA7-BB8F-505FAA3D8FFE}" destId="{B1250FB4-786D-42B5-BFA1-67E631CC2B63}" srcOrd="21" destOrd="0" presId="urn:microsoft.com/office/officeart/2005/8/layout/process5"/>
    <dgm:cxn modelId="{7CCCFB97-4892-44D7-AAF0-807E9C84FFA3}" type="presParOf" srcId="{B1250FB4-786D-42B5-BFA1-67E631CC2B63}" destId="{BB44A616-74BC-460B-AAED-6D216A8C2588}" srcOrd="0" destOrd="0" presId="urn:microsoft.com/office/officeart/2005/8/layout/process5"/>
    <dgm:cxn modelId="{3826B403-3681-422A-AECF-B99B6B4DC3F9}" type="presParOf" srcId="{21E68138-C23B-4FA7-BB8F-505FAA3D8FFE}" destId="{BCD57842-F69A-4E0D-9A45-F1AE0D630C52}" srcOrd="2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F2CACDA-B012-41AE-BE10-336385506B55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D6FF129-776E-4981-BA85-39096B975AB8}">
      <dgm:prSet/>
      <dgm:spPr/>
      <dgm:t>
        <a:bodyPr/>
        <a:lstStyle/>
        <a:p>
          <a:r>
            <a:rPr lang="en-US" b="1" i="1"/>
            <a:t>85-Supporter of the Needy</a:t>
          </a:r>
          <a:endParaRPr lang="en-US"/>
        </a:p>
      </dgm:t>
    </dgm:pt>
    <dgm:pt modelId="{4863C884-19FF-45E9-9EF3-3DFB5C2C1030}" type="parTrans" cxnId="{1A24F809-1266-4414-9312-E4E3881C2F14}">
      <dgm:prSet/>
      <dgm:spPr/>
      <dgm:t>
        <a:bodyPr/>
        <a:lstStyle/>
        <a:p>
          <a:endParaRPr lang="en-US"/>
        </a:p>
      </dgm:t>
    </dgm:pt>
    <dgm:pt modelId="{CAF52807-D5F1-48BB-9798-F142D7627FE9}" type="sibTrans" cxnId="{1A24F809-1266-4414-9312-E4E3881C2F14}">
      <dgm:prSet/>
      <dgm:spPr/>
      <dgm:t>
        <a:bodyPr/>
        <a:lstStyle/>
        <a:p>
          <a:endParaRPr lang="en-US"/>
        </a:p>
      </dgm:t>
    </dgm:pt>
    <dgm:pt modelId="{88FC4D8D-ED10-4D4C-8D3C-F5B997F77897}">
      <dgm:prSet/>
      <dgm:spPr/>
      <dgm:t>
        <a:bodyPr/>
        <a:lstStyle/>
        <a:p>
          <a:r>
            <a:rPr lang="en-US" b="1" i="1"/>
            <a:t>86-Cave of Hira</a:t>
          </a:r>
          <a:endParaRPr lang="en-US"/>
        </a:p>
      </dgm:t>
    </dgm:pt>
    <dgm:pt modelId="{9C7F70EA-8D12-430F-97C9-86DF4DAB4B22}" type="parTrans" cxnId="{31497C1D-B798-4DB1-AC6F-3E7F3E74AF38}">
      <dgm:prSet/>
      <dgm:spPr/>
      <dgm:t>
        <a:bodyPr/>
        <a:lstStyle/>
        <a:p>
          <a:endParaRPr lang="en-US"/>
        </a:p>
      </dgm:t>
    </dgm:pt>
    <dgm:pt modelId="{60259C45-E10A-4AAF-A8CC-90077E96F9BD}" type="sibTrans" cxnId="{31497C1D-B798-4DB1-AC6F-3E7F3E74AF38}">
      <dgm:prSet/>
      <dgm:spPr/>
      <dgm:t>
        <a:bodyPr/>
        <a:lstStyle/>
        <a:p>
          <a:endParaRPr lang="en-US"/>
        </a:p>
      </dgm:t>
    </dgm:pt>
    <dgm:pt modelId="{EB867A89-2AB1-4036-89B7-B9D9F5C41CE2}">
      <dgm:prSet/>
      <dgm:spPr/>
      <dgm:t>
        <a:bodyPr/>
        <a:lstStyle/>
        <a:p>
          <a:r>
            <a:rPr lang="en-US" b="1" i="1"/>
            <a:t>87-Waraqah ibn Nawfal</a:t>
          </a:r>
          <a:endParaRPr lang="en-US"/>
        </a:p>
      </dgm:t>
    </dgm:pt>
    <dgm:pt modelId="{3DA6020B-E3B3-4C6D-93A5-2DCB635E31B6}" type="parTrans" cxnId="{0EFB2087-86F1-4ADD-8D79-DD48DE7B03A8}">
      <dgm:prSet/>
      <dgm:spPr/>
      <dgm:t>
        <a:bodyPr/>
        <a:lstStyle/>
        <a:p>
          <a:endParaRPr lang="en-US"/>
        </a:p>
      </dgm:t>
    </dgm:pt>
    <dgm:pt modelId="{42E01A67-8E87-40E8-9439-F719934033E1}" type="sibTrans" cxnId="{0EFB2087-86F1-4ADD-8D79-DD48DE7B03A8}">
      <dgm:prSet/>
      <dgm:spPr/>
      <dgm:t>
        <a:bodyPr/>
        <a:lstStyle/>
        <a:p>
          <a:endParaRPr lang="en-US"/>
        </a:p>
      </dgm:t>
    </dgm:pt>
    <dgm:pt modelId="{FA5A19D2-722D-414F-B9F7-91810D2D186E}">
      <dgm:prSet/>
      <dgm:spPr/>
      <dgm:t>
        <a:bodyPr/>
        <a:lstStyle/>
        <a:p>
          <a:r>
            <a:rPr lang="en-US" b="1" i="1"/>
            <a:t>88-Ali son of Abu Talib (PBUH)</a:t>
          </a:r>
          <a:endParaRPr lang="en-US"/>
        </a:p>
      </dgm:t>
    </dgm:pt>
    <dgm:pt modelId="{0E1AF44D-2D05-4717-BC99-E4420DF8A279}" type="parTrans" cxnId="{40C5A881-852A-457B-9EB9-53B05B2E56C6}">
      <dgm:prSet/>
      <dgm:spPr/>
      <dgm:t>
        <a:bodyPr/>
        <a:lstStyle/>
        <a:p>
          <a:endParaRPr lang="en-US"/>
        </a:p>
      </dgm:t>
    </dgm:pt>
    <dgm:pt modelId="{2554157C-9B59-4C00-822F-52184E5AAC1C}" type="sibTrans" cxnId="{40C5A881-852A-457B-9EB9-53B05B2E56C6}">
      <dgm:prSet/>
      <dgm:spPr/>
      <dgm:t>
        <a:bodyPr/>
        <a:lstStyle/>
        <a:p>
          <a:endParaRPr lang="en-US"/>
        </a:p>
      </dgm:t>
    </dgm:pt>
    <dgm:pt modelId="{ABDB93AD-8DEF-441D-A062-3FCC2B71DDBA}">
      <dgm:prSet/>
      <dgm:spPr/>
      <dgm:t>
        <a:bodyPr/>
        <a:lstStyle/>
        <a:p>
          <a:r>
            <a:rPr lang="en-US" b="1" i="1"/>
            <a:t>89-Jafar ibn Abee Talib</a:t>
          </a:r>
          <a:endParaRPr lang="en-US"/>
        </a:p>
      </dgm:t>
    </dgm:pt>
    <dgm:pt modelId="{77F39B0A-2A53-49F5-A13C-081E36498A5C}" type="parTrans" cxnId="{EBE5AAEE-B443-4ADE-8509-A3E262464860}">
      <dgm:prSet/>
      <dgm:spPr/>
      <dgm:t>
        <a:bodyPr/>
        <a:lstStyle/>
        <a:p>
          <a:endParaRPr lang="en-US"/>
        </a:p>
      </dgm:t>
    </dgm:pt>
    <dgm:pt modelId="{9A088021-E0BC-476F-838B-E28FFE52533C}" type="sibTrans" cxnId="{EBE5AAEE-B443-4ADE-8509-A3E262464860}">
      <dgm:prSet/>
      <dgm:spPr/>
      <dgm:t>
        <a:bodyPr/>
        <a:lstStyle/>
        <a:p>
          <a:endParaRPr lang="en-US"/>
        </a:p>
      </dgm:t>
    </dgm:pt>
    <dgm:pt modelId="{294FF887-7317-463D-A2F4-7ACE6E645B5D}">
      <dgm:prSet/>
      <dgm:spPr/>
      <dgm:t>
        <a:bodyPr/>
        <a:lstStyle/>
        <a:p>
          <a:r>
            <a:rPr lang="en-US" b="1" i="1"/>
            <a:t>90-Allah is All Knowledgeable</a:t>
          </a:r>
          <a:endParaRPr lang="en-US"/>
        </a:p>
      </dgm:t>
    </dgm:pt>
    <dgm:pt modelId="{0BDBA32B-D024-4061-AE31-60F32516F871}" type="parTrans" cxnId="{6755384D-838A-4338-A8F3-84609F0A0E80}">
      <dgm:prSet/>
      <dgm:spPr/>
      <dgm:t>
        <a:bodyPr/>
        <a:lstStyle/>
        <a:p>
          <a:endParaRPr lang="en-US"/>
        </a:p>
      </dgm:t>
    </dgm:pt>
    <dgm:pt modelId="{759820D9-C3CC-4402-8C1E-1B0D522C9AE8}" type="sibTrans" cxnId="{6755384D-838A-4338-A8F3-84609F0A0E80}">
      <dgm:prSet/>
      <dgm:spPr/>
      <dgm:t>
        <a:bodyPr/>
        <a:lstStyle/>
        <a:p>
          <a:endParaRPr lang="en-US"/>
        </a:p>
      </dgm:t>
    </dgm:pt>
    <dgm:pt modelId="{036A93D5-8947-4BF1-9F95-D2D19C428F76}">
      <dgm:prSet/>
      <dgm:spPr/>
      <dgm:t>
        <a:bodyPr/>
        <a:lstStyle/>
        <a:p>
          <a:r>
            <a:rPr lang="en-US" b="1" i="1"/>
            <a:t>91-The revelation </a:t>
          </a:r>
          <a:r>
            <a:rPr lang="ar-SA" b="1" i="1"/>
            <a:t>الوحي</a:t>
          </a:r>
          <a:endParaRPr lang="en-US"/>
        </a:p>
      </dgm:t>
    </dgm:pt>
    <dgm:pt modelId="{40C3B0E1-CB49-4987-AAEC-7F5A50EF6090}" type="parTrans" cxnId="{24833B93-AE2F-4603-8A16-6736DE693DA5}">
      <dgm:prSet/>
      <dgm:spPr/>
      <dgm:t>
        <a:bodyPr/>
        <a:lstStyle/>
        <a:p>
          <a:endParaRPr lang="en-US"/>
        </a:p>
      </dgm:t>
    </dgm:pt>
    <dgm:pt modelId="{9076E2F8-2077-4519-A6FC-439A90E6CD76}" type="sibTrans" cxnId="{24833B93-AE2F-4603-8A16-6736DE693DA5}">
      <dgm:prSet/>
      <dgm:spPr/>
      <dgm:t>
        <a:bodyPr/>
        <a:lstStyle/>
        <a:p>
          <a:endParaRPr lang="en-US"/>
        </a:p>
      </dgm:t>
    </dgm:pt>
    <dgm:pt modelId="{95941153-1E40-4C05-B90B-EA63A71A81C4}">
      <dgm:prSet/>
      <dgm:spPr/>
      <dgm:t>
        <a:bodyPr/>
        <a:lstStyle/>
        <a:p>
          <a:r>
            <a:rPr lang="en-US" b="1" i="1"/>
            <a:t>92-Zakah </a:t>
          </a:r>
          <a:r>
            <a:rPr lang="ar-SA" b="1" i="1"/>
            <a:t>زَكاة</a:t>
          </a:r>
          <a:endParaRPr lang="en-US"/>
        </a:p>
      </dgm:t>
    </dgm:pt>
    <dgm:pt modelId="{4351D1C4-60D4-4BFC-BD5C-EF88EEF4BC9F}" type="parTrans" cxnId="{9558DE78-A4C0-4221-8899-27D029D06837}">
      <dgm:prSet/>
      <dgm:spPr/>
      <dgm:t>
        <a:bodyPr/>
        <a:lstStyle/>
        <a:p>
          <a:endParaRPr lang="en-US"/>
        </a:p>
      </dgm:t>
    </dgm:pt>
    <dgm:pt modelId="{867B83C3-8CBD-4869-8A26-56E6FAAE6E1B}" type="sibTrans" cxnId="{9558DE78-A4C0-4221-8899-27D029D06837}">
      <dgm:prSet/>
      <dgm:spPr/>
      <dgm:t>
        <a:bodyPr/>
        <a:lstStyle/>
        <a:p>
          <a:endParaRPr lang="en-US"/>
        </a:p>
      </dgm:t>
    </dgm:pt>
    <dgm:pt modelId="{824ABC8D-AA41-4084-A6D8-6B2EE36679E2}">
      <dgm:prSet/>
      <dgm:spPr/>
      <dgm:t>
        <a:bodyPr/>
        <a:lstStyle/>
        <a:p>
          <a:r>
            <a:rPr lang="en-US" b="1" i="1"/>
            <a:t>93-Zakah on gold and silver</a:t>
          </a:r>
          <a:endParaRPr lang="en-US"/>
        </a:p>
      </dgm:t>
    </dgm:pt>
    <dgm:pt modelId="{E12F7CCB-44BB-4617-BAFE-A275EE5F7E66}" type="parTrans" cxnId="{B316BF66-7859-4476-AFF2-E7BC03C53A69}">
      <dgm:prSet/>
      <dgm:spPr/>
      <dgm:t>
        <a:bodyPr/>
        <a:lstStyle/>
        <a:p>
          <a:endParaRPr lang="en-US"/>
        </a:p>
      </dgm:t>
    </dgm:pt>
    <dgm:pt modelId="{AC2BBBB7-F63A-4C41-9B85-6331F201E455}" type="sibTrans" cxnId="{B316BF66-7859-4476-AFF2-E7BC03C53A69}">
      <dgm:prSet/>
      <dgm:spPr/>
      <dgm:t>
        <a:bodyPr/>
        <a:lstStyle/>
        <a:p>
          <a:endParaRPr lang="en-US"/>
        </a:p>
      </dgm:t>
    </dgm:pt>
    <dgm:pt modelId="{D9E63AFD-125A-4739-B41B-C5415167224A}">
      <dgm:prSet/>
      <dgm:spPr/>
      <dgm:t>
        <a:bodyPr/>
        <a:lstStyle/>
        <a:p>
          <a:r>
            <a:rPr lang="en-US" b="1" i="1"/>
            <a:t>94-Disobedience and Punishment</a:t>
          </a:r>
          <a:endParaRPr lang="en-US"/>
        </a:p>
      </dgm:t>
    </dgm:pt>
    <dgm:pt modelId="{7DE4A645-2E46-4B42-94B2-7721B3B3D044}" type="parTrans" cxnId="{2B324FA4-B3E4-4D17-B678-10D936510336}">
      <dgm:prSet/>
      <dgm:spPr/>
      <dgm:t>
        <a:bodyPr/>
        <a:lstStyle/>
        <a:p>
          <a:endParaRPr lang="en-US"/>
        </a:p>
      </dgm:t>
    </dgm:pt>
    <dgm:pt modelId="{D8B521A0-4AA5-4F62-AA4E-B580B4EC180D}" type="sibTrans" cxnId="{2B324FA4-B3E4-4D17-B678-10D936510336}">
      <dgm:prSet/>
      <dgm:spPr/>
      <dgm:t>
        <a:bodyPr/>
        <a:lstStyle/>
        <a:p>
          <a:endParaRPr lang="en-US"/>
        </a:p>
      </dgm:t>
    </dgm:pt>
    <dgm:pt modelId="{B0C9F5E4-5844-4365-8FDF-452C25928F31}">
      <dgm:prSet/>
      <dgm:spPr/>
      <dgm:t>
        <a:bodyPr/>
        <a:lstStyle/>
        <a:p>
          <a:r>
            <a:rPr lang="en-US" b="1" i="1"/>
            <a:t>95-Allahs Guidance</a:t>
          </a:r>
          <a:endParaRPr lang="en-US"/>
        </a:p>
      </dgm:t>
    </dgm:pt>
    <dgm:pt modelId="{83E3809B-0BA9-4A1A-A761-BC8DAE69ED64}" type="parTrans" cxnId="{61571344-7C49-4A34-997A-F5B6B13E41D4}">
      <dgm:prSet/>
      <dgm:spPr/>
      <dgm:t>
        <a:bodyPr/>
        <a:lstStyle/>
        <a:p>
          <a:endParaRPr lang="en-US"/>
        </a:p>
      </dgm:t>
    </dgm:pt>
    <dgm:pt modelId="{031C105E-2AB9-49E0-8AF9-F0AE88FD486B}" type="sibTrans" cxnId="{61571344-7C49-4A34-997A-F5B6B13E41D4}">
      <dgm:prSet/>
      <dgm:spPr/>
      <dgm:t>
        <a:bodyPr/>
        <a:lstStyle/>
        <a:p>
          <a:endParaRPr lang="en-US"/>
        </a:p>
      </dgm:t>
    </dgm:pt>
    <dgm:pt modelId="{06997C56-D38D-450C-8264-D01AD3861D27}">
      <dgm:prSet/>
      <dgm:spPr/>
      <dgm:t>
        <a:bodyPr/>
        <a:lstStyle/>
        <a:p>
          <a:r>
            <a:rPr lang="en-US" b="1" i="1"/>
            <a:t>96-Fasting  </a:t>
          </a:r>
          <a:r>
            <a:rPr lang="ar-SA" b="1" i="1"/>
            <a:t>صيام</a:t>
          </a:r>
          <a:endParaRPr lang="en-US"/>
        </a:p>
      </dgm:t>
    </dgm:pt>
    <dgm:pt modelId="{4FCEF456-CF09-42DF-ADC9-898CFDDD350F}" type="parTrans" cxnId="{E170E99C-04E7-47DA-8869-8E6DD4568304}">
      <dgm:prSet/>
      <dgm:spPr/>
      <dgm:t>
        <a:bodyPr/>
        <a:lstStyle/>
        <a:p>
          <a:endParaRPr lang="en-US"/>
        </a:p>
      </dgm:t>
    </dgm:pt>
    <dgm:pt modelId="{C3158F85-D65F-4640-8422-82C9BA65F007}" type="sibTrans" cxnId="{E170E99C-04E7-47DA-8869-8E6DD4568304}">
      <dgm:prSet/>
      <dgm:spPr/>
      <dgm:t>
        <a:bodyPr/>
        <a:lstStyle/>
        <a:p>
          <a:endParaRPr lang="en-US"/>
        </a:p>
      </dgm:t>
    </dgm:pt>
    <dgm:pt modelId="{CEABB68C-DB91-4150-8F41-6A9B3EFBB563}">
      <dgm:prSet/>
      <dgm:spPr/>
      <dgm:t>
        <a:bodyPr/>
        <a:lstStyle/>
        <a:p>
          <a:r>
            <a:rPr lang="en-US" b="1" i="1"/>
            <a:t>97- Kinds of Fasting</a:t>
          </a:r>
          <a:endParaRPr lang="en-US"/>
        </a:p>
      </dgm:t>
    </dgm:pt>
    <dgm:pt modelId="{0907A25D-B386-403D-B3B3-69A8795BB523}" type="parTrans" cxnId="{E9440F4A-D189-41A5-AA35-3087622EEAED}">
      <dgm:prSet/>
      <dgm:spPr/>
      <dgm:t>
        <a:bodyPr/>
        <a:lstStyle/>
        <a:p>
          <a:endParaRPr lang="en-US"/>
        </a:p>
      </dgm:t>
    </dgm:pt>
    <dgm:pt modelId="{7AEE35FC-F8AE-465A-81C8-40C0F38C43C7}" type="sibTrans" cxnId="{E9440F4A-D189-41A5-AA35-3087622EEAED}">
      <dgm:prSet/>
      <dgm:spPr/>
      <dgm:t>
        <a:bodyPr/>
        <a:lstStyle/>
        <a:p>
          <a:endParaRPr lang="en-US"/>
        </a:p>
      </dgm:t>
    </dgm:pt>
    <dgm:pt modelId="{5D152F22-BB48-4129-B077-A4F581125EA5}">
      <dgm:prSet/>
      <dgm:spPr/>
      <dgm:t>
        <a:bodyPr/>
        <a:lstStyle/>
        <a:p>
          <a:r>
            <a:rPr lang="en-US" b="1" i="1"/>
            <a:t>98- Ramadan </a:t>
          </a:r>
          <a:r>
            <a:rPr lang="ar-SA" b="1" i="1"/>
            <a:t>رَمَضَان</a:t>
          </a:r>
          <a:endParaRPr lang="en-US"/>
        </a:p>
      </dgm:t>
    </dgm:pt>
    <dgm:pt modelId="{9ED2C526-A498-4D9F-AC52-500EDD3F278E}" type="parTrans" cxnId="{85B148CF-3D7C-4387-9805-BDC155369F12}">
      <dgm:prSet/>
      <dgm:spPr/>
      <dgm:t>
        <a:bodyPr/>
        <a:lstStyle/>
        <a:p>
          <a:endParaRPr lang="en-US"/>
        </a:p>
      </dgm:t>
    </dgm:pt>
    <dgm:pt modelId="{B3F9DCF3-F1A8-4734-9ED9-141FE62F83BD}" type="sibTrans" cxnId="{85B148CF-3D7C-4387-9805-BDC155369F12}">
      <dgm:prSet/>
      <dgm:spPr/>
      <dgm:t>
        <a:bodyPr/>
        <a:lstStyle/>
        <a:p>
          <a:endParaRPr lang="en-US"/>
        </a:p>
      </dgm:t>
    </dgm:pt>
    <dgm:pt modelId="{255409F0-2A3D-4770-94E2-277F1012EB14}" type="pres">
      <dgm:prSet presAssocID="{1F2CACDA-B012-41AE-BE10-336385506B55}" presName="diagram" presStyleCnt="0">
        <dgm:presLayoutVars>
          <dgm:dir/>
          <dgm:resizeHandles val="exact"/>
        </dgm:presLayoutVars>
      </dgm:prSet>
      <dgm:spPr/>
    </dgm:pt>
    <dgm:pt modelId="{20F04B25-9CF8-4337-B999-BC225197B6C7}" type="pres">
      <dgm:prSet presAssocID="{ED6FF129-776E-4981-BA85-39096B975AB8}" presName="node" presStyleLbl="node1" presStyleIdx="0" presStyleCnt="14">
        <dgm:presLayoutVars>
          <dgm:bulletEnabled val="1"/>
        </dgm:presLayoutVars>
      </dgm:prSet>
      <dgm:spPr/>
    </dgm:pt>
    <dgm:pt modelId="{0B78D946-98D8-4674-A51F-6733B64F34AB}" type="pres">
      <dgm:prSet presAssocID="{CAF52807-D5F1-48BB-9798-F142D7627FE9}" presName="sibTrans" presStyleCnt="0"/>
      <dgm:spPr/>
    </dgm:pt>
    <dgm:pt modelId="{AC460F97-92EC-4BA3-B1DC-63333EDDB4D6}" type="pres">
      <dgm:prSet presAssocID="{88FC4D8D-ED10-4D4C-8D3C-F5B997F77897}" presName="node" presStyleLbl="node1" presStyleIdx="1" presStyleCnt="14">
        <dgm:presLayoutVars>
          <dgm:bulletEnabled val="1"/>
        </dgm:presLayoutVars>
      </dgm:prSet>
      <dgm:spPr/>
    </dgm:pt>
    <dgm:pt modelId="{695C98D8-CEC3-4CB0-8D74-4F8514F8D17B}" type="pres">
      <dgm:prSet presAssocID="{60259C45-E10A-4AAF-A8CC-90077E96F9BD}" presName="sibTrans" presStyleCnt="0"/>
      <dgm:spPr/>
    </dgm:pt>
    <dgm:pt modelId="{61CCB1A5-6600-41D1-8E7C-B2C6F4489E8B}" type="pres">
      <dgm:prSet presAssocID="{EB867A89-2AB1-4036-89B7-B9D9F5C41CE2}" presName="node" presStyleLbl="node1" presStyleIdx="2" presStyleCnt="14">
        <dgm:presLayoutVars>
          <dgm:bulletEnabled val="1"/>
        </dgm:presLayoutVars>
      </dgm:prSet>
      <dgm:spPr/>
    </dgm:pt>
    <dgm:pt modelId="{FEA7D39A-1968-45D9-B005-6EE6F586304C}" type="pres">
      <dgm:prSet presAssocID="{42E01A67-8E87-40E8-9439-F719934033E1}" presName="sibTrans" presStyleCnt="0"/>
      <dgm:spPr/>
    </dgm:pt>
    <dgm:pt modelId="{A56BC9EE-D67F-4BA2-8DF7-B7BC1FFE514A}" type="pres">
      <dgm:prSet presAssocID="{FA5A19D2-722D-414F-B9F7-91810D2D186E}" presName="node" presStyleLbl="node1" presStyleIdx="3" presStyleCnt="14">
        <dgm:presLayoutVars>
          <dgm:bulletEnabled val="1"/>
        </dgm:presLayoutVars>
      </dgm:prSet>
      <dgm:spPr/>
    </dgm:pt>
    <dgm:pt modelId="{90C7A0BF-4ED9-456C-9495-DB59ECB1C6CF}" type="pres">
      <dgm:prSet presAssocID="{2554157C-9B59-4C00-822F-52184E5AAC1C}" presName="sibTrans" presStyleCnt="0"/>
      <dgm:spPr/>
    </dgm:pt>
    <dgm:pt modelId="{C1C6386D-033B-4CDD-8B37-72EFF0C32476}" type="pres">
      <dgm:prSet presAssocID="{ABDB93AD-8DEF-441D-A062-3FCC2B71DDBA}" presName="node" presStyleLbl="node1" presStyleIdx="4" presStyleCnt="14">
        <dgm:presLayoutVars>
          <dgm:bulletEnabled val="1"/>
        </dgm:presLayoutVars>
      </dgm:prSet>
      <dgm:spPr/>
    </dgm:pt>
    <dgm:pt modelId="{0C781FD9-FC4D-41F9-B487-A4E870A570ED}" type="pres">
      <dgm:prSet presAssocID="{9A088021-E0BC-476F-838B-E28FFE52533C}" presName="sibTrans" presStyleCnt="0"/>
      <dgm:spPr/>
    </dgm:pt>
    <dgm:pt modelId="{D913786F-0A92-49D9-B010-24D8ABFE0B23}" type="pres">
      <dgm:prSet presAssocID="{294FF887-7317-463D-A2F4-7ACE6E645B5D}" presName="node" presStyleLbl="node1" presStyleIdx="5" presStyleCnt="14">
        <dgm:presLayoutVars>
          <dgm:bulletEnabled val="1"/>
        </dgm:presLayoutVars>
      </dgm:prSet>
      <dgm:spPr/>
    </dgm:pt>
    <dgm:pt modelId="{152571C9-25FD-4C97-961A-C619479551DE}" type="pres">
      <dgm:prSet presAssocID="{759820D9-C3CC-4402-8C1E-1B0D522C9AE8}" presName="sibTrans" presStyleCnt="0"/>
      <dgm:spPr/>
    </dgm:pt>
    <dgm:pt modelId="{4E9CE35F-840C-47E4-94B1-F9ECA2690D71}" type="pres">
      <dgm:prSet presAssocID="{036A93D5-8947-4BF1-9F95-D2D19C428F76}" presName="node" presStyleLbl="node1" presStyleIdx="6" presStyleCnt="14">
        <dgm:presLayoutVars>
          <dgm:bulletEnabled val="1"/>
        </dgm:presLayoutVars>
      </dgm:prSet>
      <dgm:spPr/>
    </dgm:pt>
    <dgm:pt modelId="{42BAE114-3A51-42A3-BC6C-6F1469B3AB36}" type="pres">
      <dgm:prSet presAssocID="{9076E2F8-2077-4519-A6FC-439A90E6CD76}" presName="sibTrans" presStyleCnt="0"/>
      <dgm:spPr/>
    </dgm:pt>
    <dgm:pt modelId="{3280876D-2A91-4411-8F62-227795A9E50F}" type="pres">
      <dgm:prSet presAssocID="{95941153-1E40-4C05-B90B-EA63A71A81C4}" presName="node" presStyleLbl="node1" presStyleIdx="7" presStyleCnt="14">
        <dgm:presLayoutVars>
          <dgm:bulletEnabled val="1"/>
        </dgm:presLayoutVars>
      </dgm:prSet>
      <dgm:spPr/>
    </dgm:pt>
    <dgm:pt modelId="{17EC9D40-DD86-4C82-8419-9224F7AE7841}" type="pres">
      <dgm:prSet presAssocID="{867B83C3-8CBD-4869-8A26-56E6FAAE6E1B}" presName="sibTrans" presStyleCnt="0"/>
      <dgm:spPr/>
    </dgm:pt>
    <dgm:pt modelId="{BE1EFAC7-ED87-4991-BB24-C26BEDF5C7C5}" type="pres">
      <dgm:prSet presAssocID="{824ABC8D-AA41-4084-A6D8-6B2EE36679E2}" presName="node" presStyleLbl="node1" presStyleIdx="8" presStyleCnt="14">
        <dgm:presLayoutVars>
          <dgm:bulletEnabled val="1"/>
        </dgm:presLayoutVars>
      </dgm:prSet>
      <dgm:spPr/>
    </dgm:pt>
    <dgm:pt modelId="{0310CF06-6FE2-4E5F-A893-9F6112FB3B7B}" type="pres">
      <dgm:prSet presAssocID="{AC2BBBB7-F63A-4C41-9B85-6331F201E455}" presName="sibTrans" presStyleCnt="0"/>
      <dgm:spPr/>
    </dgm:pt>
    <dgm:pt modelId="{AF75A732-785C-4669-8D1D-3055A5806D9B}" type="pres">
      <dgm:prSet presAssocID="{D9E63AFD-125A-4739-B41B-C5415167224A}" presName="node" presStyleLbl="node1" presStyleIdx="9" presStyleCnt="14">
        <dgm:presLayoutVars>
          <dgm:bulletEnabled val="1"/>
        </dgm:presLayoutVars>
      </dgm:prSet>
      <dgm:spPr/>
    </dgm:pt>
    <dgm:pt modelId="{2BD6BC61-8A89-4EF3-B975-864D399FFA22}" type="pres">
      <dgm:prSet presAssocID="{D8B521A0-4AA5-4F62-AA4E-B580B4EC180D}" presName="sibTrans" presStyleCnt="0"/>
      <dgm:spPr/>
    </dgm:pt>
    <dgm:pt modelId="{4A853C4D-136F-4FB8-AD41-780776108EB0}" type="pres">
      <dgm:prSet presAssocID="{B0C9F5E4-5844-4365-8FDF-452C25928F31}" presName="node" presStyleLbl="node1" presStyleIdx="10" presStyleCnt="14">
        <dgm:presLayoutVars>
          <dgm:bulletEnabled val="1"/>
        </dgm:presLayoutVars>
      </dgm:prSet>
      <dgm:spPr/>
    </dgm:pt>
    <dgm:pt modelId="{8079E376-2326-4038-80FC-04DBEA030C39}" type="pres">
      <dgm:prSet presAssocID="{031C105E-2AB9-49E0-8AF9-F0AE88FD486B}" presName="sibTrans" presStyleCnt="0"/>
      <dgm:spPr/>
    </dgm:pt>
    <dgm:pt modelId="{B236A1F0-1C54-4D86-9C63-DF9860C6954B}" type="pres">
      <dgm:prSet presAssocID="{06997C56-D38D-450C-8264-D01AD3861D27}" presName="node" presStyleLbl="node1" presStyleIdx="11" presStyleCnt="14">
        <dgm:presLayoutVars>
          <dgm:bulletEnabled val="1"/>
        </dgm:presLayoutVars>
      </dgm:prSet>
      <dgm:spPr/>
    </dgm:pt>
    <dgm:pt modelId="{A5863CCE-CE13-4FDD-9DF0-9DD0EB25156B}" type="pres">
      <dgm:prSet presAssocID="{C3158F85-D65F-4640-8422-82C9BA65F007}" presName="sibTrans" presStyleCnt="0"/>
      <dgm:spPr/>
    </dgm:pt>
    <dgm:pt modelId="{4AE387A5-91CA-4E8E-9498-F4D2C869A1EB}" type="pres">
      <dgm:prSet presAssocID="{CEABB68C-DB91-4150-8F41-6A9B3EFBB563}" presName="node" presStyleLbl="node1" presStyleIdx="12" presStyleCnt="14">
        <dgm:presLayoutVars>
          <dgm:bulletEnabled val="1"/>
        </dgm:presLayoutVars>
      </dgm:prSet>
      <dgm:spPr/>
    </dgm:pt>
    <dgm:pt modelId="{3BDD7826-2458-4C5E-871D-2331A239F258}" type="pres">
      <dgm:prSet presAssocID="{7AEE35FC-F8AE-465A-81C8-40C0F38C43C7}" presName="sibTrans" presStyleCnt="0"/>
      <dgm:spPr/>
    </dgm:pt>
    <dgm:pt modelId="{88F68FD3-D0CA-4DCD-A364-CF03B98BCA5B}" type="pres">
      <dgm:prSet presAssocID="{5D152F22-BB48-4129-B077-A4F581125EA5}" presName="node" presStyleLbl="node1" presStyleIdx="13" presStyleCnt="14">
        <dgm:presLayoutVars>
          <dgm:bulletEnabled val="1"/>
        </dgm:presLayoutVars>
      </dgm:prSet>
      <dgm:spPr/>
    </dgm:pt>
  </dgm:ptLst>
  <dgm:cxnLst>
    <dgm:cxn modelId="{1A24F809-1266-4414-9312-E4E3881C2F14}" srcId="{1F2CACDA-B012-41AE-BE10-336385506B55}" destId="{ED6FF129-776E-4981-BA85-39096B975AB8}" srcOrd="0" destOrd="0" parTransId="{4863C884-19FF-45E9-9EF3-3DFB5C2C1030}" sibTransId="{CAF52807-D5F1-48BB-9798-F142D7627FE9}"/>
    <dgm:cxn modelId="{673E8B0D-8024-41DC-80EF-73E6414A42B0}" type="presOf" srcId="{5D152F22-BB48-4129-B077-A4F581125EA5}" destId="{88F68FD3-D0CA-4DCD-A364-CF03B98BCA5B}" srcOrd="0" destOrd="0" presId="urn:microsoft.com/office/officeart/2005/8/layout/default"/>
    <dgm:cxn modelId="{31497C1D-B798-4DB1-AC6F-3E7F3E74AF38}" srcId="{1F2CACDA-B012-41AE-BE10-336385506B55}" destId="{88FC4D8D-ED10-4D4C-8D3C-F5B997F77897}" srcOrd="1" destOrd="0" parTransId="{9C7F70EA-8D12-430F-97C9-86DF4DAB4B22}" sibTransId="{60259C45-E10A-4AAF-A8CC-90077E96F9BD}"/>
    <dgm:cxn modelId="{ECCD621F-F5F1-433D-A964-943322725CF7}" type="presOf" srcId="{824ABC8D-AA41-4084-A6D8-6B2EE36679E2}" destId="{BE1EFAC7-ED87-4991-BB24-C26BEDF5C7C5}" srcOrd="0" destOrd="0" presId="urn:microsoft.com/office/officeart/2005/8/layout/default"/>
    <dgm:cxn modelId="{06A45B28-68A3-434C-AC03-64610E3191DF}" type="presOf" srcId="{B0C9F5E4-5844-4365-8FDF-452C25928F31}" destId="{4A853C4D-136F-4FB8-AD41-780776108EB0}" srcOrd="0" destOrd="0" presId="urn:microsoft.com/office/officeart/2005/8/layout/default"/>
    <dgm:cxn modelId="{202F385B-DA6B-46E0-8F33-038BAEA58022}" type="presOf" srcId="{036A93D5-8947-4BF1-9F95-D2D19C428F76}" destId="{4E9CE35F-840C-47E4-94B1-F9ECA2690D71}" srcOrd="0" destOrd="0" presId="urn:microsoft.com/office/officeart/2005/8/layout/default"/>
    <dgm:cxn modelId="{60BB7D41-A631-44ED-8DF3-CE78E77E39EB}" type="presOf" srcId="{95941153-1E40-4C05-B90B-EA63A71A81C4}" destId="{3280876D-2A91-4411-8F62-227795A9E50F}" srcOrd="0" destOrd="0" presId="urn:microsoft.com/office/officeart/2005/8/layout/default"/>
    <dgm:cxn modelId="{2E00AF41-742A-4396-A5B2-48ADBCA27FE8}" type="presOf" srcId="{294FF887-7317-463D-A2F4-7ACE6E645B5D}" destId="{D913786F-0A92-49D9-B010-24D8ABFE0B23}" srcOrd="0" destOrd="0" presId="urn:microsoft.com/office/officeart/2005/8/layout/default"/>
    <dgm:cxn modelId="{61571344-7C49-4A34-997A-F5B6B13E41D4}" srcId="{1F2CACDA-B012-41AE-BE10-336385506B55}" destId="{B0C9F5E4-5844-4365-8FDF-452C25928F31}" srcOrd="10" destOrd="0" parTransId="{83E3809B-0BA9-4A1A-A761-BC8DAE69ED64}" sibTransId="{031C105E-2AB9-49E0-8AF9-F0AE88FD486B}"/>
    <dgm:cxn modelId="{B316BF66-7859-4476-AFF2-E7BC03C53A69}" srcId="{1F2CACDA-B012-41AE-BE10-336385506B55}" destId="{824ABC8D-AA41-4084-A6D8-6B2EE36679E2}" srcOrd="8" destOrd="0" parTransId="{E12F7CCB-44BB-4617-BAFE-A275EE5F7E66}" sibTransId="{AC2BBBB7-F63A-4C41-9B85-6331F201E455}"/>
    <dgm:cxn modelId="{E9440F4A-D189-41A5-AA35-3087622EEAED}" srcId="{1F2CACDA-B012-41AE-BE10-336385506B55}" destId="{CEABB68C-DB91-4150-8F41-6A9B3EFBB563}" srcOrd="12" destOrd="0" parTransId="{0907A25D-B386-403D-B3B3-69A8795BB523}" sibTransId="{7AEE35FC-F8AE-465A-81C8-40C0F38C43C7}"/>
    <dgm:cxn modelId="{6755384D-838A-4338-A8F3-84609F0A0E80}" srcId="{1F2CACDA-B012-41AE-BE10-336385506B55}" destId="{294FF887-7317-463D-A2F4-7ACE6E645B5D}" srcOrd="5" destOrd="0" parTransId="{0BDBA32B-D024-4061-AE31-60F32516F871}" sibTransId="{759820D9-C3CC-4402-8C1E-1B0D522C9AE8}"/>
    <dgm:cxn modelId="{2E73A86D-DC55-4533-8105-7F81B467BA30}" type="presOf" srcId="{1F2CACDA-B012-41AE-BE10-336385506B55}" destId="{255409F0-2A3D-4770-94E2-277F1012EB14}" srcOrd="0" destOrd="0" presId="urn:microsoft.com/office/officeart/2005/8/layout/default"/>
    <dgm:cxn modelId="{4BF7494E-1E9C-4B08-98B7-4127408E3D6D}" type="presOf" srcId="{88FC4D8D-ED10-4D4C-8D3C-F5B997F77897}" destId="{AC460F97-92EC-4BA3-B1DC-63333EDDB4D6}" srcOrd="0" destOrd="0" presId="urn:microsoft.com/office/officeart/2005/8/layout/default"/>
    <dgm:cxn modelId="{5955484F-A356-417B-9D54-63D387928B36}" type="presOf" srcId="{CEABB68C-DB91-4150-8F41-6A9B3EFBB563}" destId="{4AE387A5-91CA-4E8E-9498-F4D2C869A1EB}" srcOrd="0" destOrd="0" presId="urn:microsoft.com/office/officeart/2005/8/layout/default"/>
    <dgm:cxn modelId="{BA414355-C855-4B3F-9F4B-F9C6891F9AA1}" type="presOf" srcId="{06997C56-D38D-450C-8264-D01AD3861D27}" destId="{B236A1F0-1C54-4D86-9C63-DF9860C6954B}" srcOrd="0" destOrd="0" presId="urn:microsoft.com/office/officeart/2005/8/layout/default"/>
    <dgm:cxn modelId="{9558DE78-A4C0-4221-8899-27D029D06837}" srcId="{1F2CACDA-B012-41AE-BE10-336385506B55}" destId="{95941153-1E40-4C05-B90B-EA63A71A81C4}" srcOrd="7" destOrd="0" parTransId="{4351D1C4-60D4-4BFC-BD5C-EF88EEF4BC9F}" sibTransId="{867B83C3-8CBD-4869-8A26-56E6FAAE6E1B}"/>
    <dgm:cxn modelId="{40C5A881-852A-457B-9EB9-53B05B2E56C6}" srcId="{1F2CACDA-B012-41AE-BE10-336385506B55}" destId="{FA5A19D2-722D-414F-B9F7-91810D2D186E}" srcOrd="3" destOrd="0" parTransId="{0E1AF44D-2D05-4717-BC99-E4420DF8A279}" sibTransId="{2554157C-9B59-4C00-822F-52184E5AAC1C}"/>
    <dgm:cxn modelId="{0EFB2087-86F1-4ADD-8D79-DD48DE7B03A8}" srcId="{1F2CACDA-B012-41AE-BE10-336385506B55}" destId="{EB867A89-2AB1-4036-89B7-B9D9F5C41CE2}" srcOrd="2" destOrd="0" parTransId="{3DA6020B-E3B3-4C6D-93A5-2DCB635E31B6}" sibTransId="{42E01A67-8E87-40E8-9439-F719934033E1}"/>
    <dgm:cxn modelId="{24833B93-AE2F-4603-8A16-6736DE693DA5}" srcId="{1F2CACDA-B012-41AE-BE10-336385506B55}" destId="{036A93D5-8947-4BF1-9F95-D2D19C428F76}" srcOrd="6" destOrd="0" parTransId="{40C3B0E1-CB49-4987-AAEC-7F5A50EF6090}" sibTransId="{9076E2F8-2077-4519-A6FC-439A90E6CD76}"/>
    <dgm:cxn modelId="{6996B499-4D3D-487D-ACED-894D696A6690}" type="presOf" srcId="{EB867A89-2AB1-4036-89B7-B9D9F5C41CE2}" destId="{61CCB1A5-6600-41D1-8E7C-B2C6F4489E8B}" srcOrd="0" destOrd="0" presId="urn:microsoft.com/office/officeart/2005/8/layout/default"/>
    <dgm:cxn modelId="{E170E99C-04E7-47DA-8869-8E6DD4568304}" srcId="{1F2CACDA-B012-41AE-BE10-336385506B55}" destId="{06997C56-D38D-450C-8264-D01AD3861D27}" srcOrd="11" destOrd="0" parTransId="{4FCEF456-CF09-42DF-ADC9-898CFDDD350F}" sibTransId="{C3158F85-D65F-4640-8422-82C9BA65F007}"/>
    <dgm:cxn modelId="{2B324FA4-B3E4-4D17-B678-10D936510336}" srcId="{1F2CACDA-B012-41AE-BE10-336385506B55}" destId="{D9E63AFD-125A-4739-B41B-C5415167224A}" srcOrd="9" destOrd="0" parTransId="{7DE4A645-2E46-4B42-94B2-7721B3B3D044}" sibTransId="{D8B521A0-4AA5-4F62-AA4E-B580B4EC180D}"/>
    <dgm:cxn modelId="{02776BA6-33F1-4DCF-A17F-F72C07A7258D}" type="presOf" srcId="{D9E63AFD-125A-4739-B41B-C5415167224A}" destId="{AF75A732-785C-4669-8D1D-3055A5806D9B}" srcOrd="0" destOrd="0" presId="urn:microsoft.com/office/officeart/2005/8/layout/default"/>
    <dgm:cxn modelId="{911104AF-8E72-451A-9D5A-C46393E03087}" type="presOf" srcId="{ABDB93AD-8DEF-441D-A062-3FCC2B71DDBA}" destId="{C1C6386D-033B-4CDD-8B37-72EFF0C32476}" srcOrd="0" destOrd="0" presId="urn:microsoft.com/office/officeart/2005/8/layout/default"/>
    <dgm:cxn modelId="{989613B7-D178-4B47-BB43-5BC61A373816}" type="presOf" srcId="{FA5A19D2-722D-414F-B9F7-91810D2D186E}" destId="{A56BC9EE-D67F-4BA2-8DF7-B7BC1FFE514A}" srcOrd="0" destOrd="0" presId="urn:microsoft.com/office/officeart/2005/8/layout/default"/>
    <dgm:cxn modelId="{85B148CF-3D7C-4387-9805-BDC155369F12}" srcId="{1F2CACDA-B012-41AE-BE10-336385506B55}" destId="{5D152F22-BB48-4129-B077-A4F581125EA5}" srcOrd="13" destOrd="0" parTransId="{9ED2C526-A498-4D9F-AC52-500EDD3F278E}" sibTransId="{B3F9DCF3-F1A8-4734-9ED9-141FE62F83BD}"/>
    <dgm:cxn modelId="{EBE5AAEE-B443-4ADE-8509-A3E262464860}" srcId="{1F2CACDA-B012-41AE-BE10-336385506B55}" destId="{ABDB93AD-8DEF-441D-A062-3FCC2B71DDBA}" srcOrd="4" destOrd="0" parTransId="{77F39B0A-2A53-49F5-A13C-081E36498A5C}" sibTransId="{9A088021-E0BC-476F-838B-E28FFE52533C}"/>
    <dgm:cxn modelId="{828921FB-B99B-4B74-81A9-453550ACFEF6}" type="presOf" srcId="{ED6FF129-776E-4981-BA85-39096B975AB8}" destId="{20F04B25-9CF8-4337-B999-BC225197B6C7}" srcOrd="0" destOrd="0" presId="urn:microsoft.com/office/officeart/2005/8/layout/default"/>
    <dgm:cxn modelId="{4DE12ECC-45C3-46EC-A7FE-29CEA6383D51}" type="presParOf" srcId="{255409F0-2A3D-4770-94E2-277F1012EB14}" destId="{20F04B25-9CF8-4337-B999-BC225197B6C7}" srcOrd="0" destOrd="0" presId="urn:microsoft.com/office/officeart/2005/8/layout/default"/>
    <dgm:cxn modelId="{4715A12D-7207-4D47-8D01-D7D6C439EA88}" type="presParOf" srcId="{255409F0-2A3D-4770-94E2-277F1012EB14}" destId="{0B78D946-98D8-4674-A51F-6733B64F34AB}" srcOrd="1" destOrd="0" presId="urn:microsoft.com/office/officeart/2005/8/layout/default"/>
    <dgm:cxn modelId="{BB5D775D-2534-48F5-ABDA-5868A3113AD6}" type="presParOf" srcId="{255409F0-2A3D-4770-94E2-277F1012EB14}" destId="{AC460F97-92EC-4BA3-B1DC-63333EDDB4D6}" srcOrd="2" destOrd="0" presId="urn:microsoft.com/office/officeart/2005/8/layout/default"/>
    <dgm:cxn modelId="{B11D8EBD-185E-4746-A96F-5CFCC6D68E0B}" type="presParOf" srcId="{255409F0-2A3D-4770-94E2-277F1012EB14}" destId="{695C98D8-CEC3-4CB0-8D74-4F8514F8D17B}" srcOrd="3" destOrd="0" presId="urn:microsoft.com/office/officeart/2005/8/layout/default"/>
    <dgm:cxn modelId="{71D2594F-CBA6-459C-9814-5A5CEB815D74}" type="presParOf" srcId="{255409F0-2A3D-4770-94E2-277F1012EB14}" destId="{61CCB1A5-6600-41D1-8E7C-B2C6F4489E8B}" srcOrd="4" destOrd="0" presId="urn:microsoft.com/office/officeart/2005/8/layout/default"/>
    <dgm:cxn modelId="{51BB3790-32EC-467C-ACAD-6D699DA83032}" type="presParOf" srcId="{255409F0-2A3D-4770-94E2-277F1012EB14}" destId="{FEA7D39A-1968-45D9-B005-6EE6F586304C}" srcOrd="5" destOrd="0" presId="urn:microsoft.com/office/officeart/2005/8/layout/default"/>
    <dgm:cxn modelId="{0614C37B-3627-4257-A5FB-18661BD31AA5}" type="presParOf" srcId="{255409F0-2A3D-4770-94E2-277F1012EB14}" destId="{A56BC9EE-D67F-4BA2-8DF7-B7BC1FFE514A}" srcOrd="6" destOrd="0" presId="urn:microsoft.com/office/officeart/2005/8/layout/default"/>
    <dgm:cxn modelId="{D152F977-C458-4305-88B4-55E5768E1F3F}" type="presParOf" srcId="{255409F0-2A3D-4770-94E2-277F1012EB14}" destId="{90C7A0BF-4ED9-456C-9495-DB59ECB1C6CF}" srcOrd="7" destOrd="0" presId="urn:microsoft.com/office/officeart/2005/8/layout/default"/>
    <dgm:cxn modelId="{5C0CE2A9-B2EC-49E2-847F-44F1EDFE90E0}" type="presParOf" srcId="{255409F0-2A3D-4770-94E2-277F1012EB14}" destId="{C1C6386D-033B-4CDD-8B37-72EFF0C32476}" srcOrd="8" destOrd="0" presId="urn:microsoft.com/office/officeart/2005/8/layout/default"/>
    <dgm:cxn modelId="{5AD1B2BB-9A1C-4115-B41F-70CC7F1851EB}" type="presParOf" srcId="{255409F0-2A3D-4770-94E2-277F1012EB14}" destId="{0C781FD9-FC4D-41F9-B487-A4E870A570ED}" srcOrd="9" destOrd="0" presId="urn:microsoft.com/office/officeart/2005/8/layout/default"/>
    <dgm:cxn modelId="{D01A88E6-13F9-48EB-8EE3-2F6900F886BE}" type="presParOf" srcId="{255409F0-2A3D-4770-94E2-277F1012EB14}" destId="{D913786F-0A92-49D9-B010-24D8ABFE0B23}" srcOrd="10" destOrd="0" presId="urn:microsoft.com/office/officeart/2005/8/layout/default"/>
    <dgm:cxn modelId="{392356E9-212F-40A5-83A1-523AD97346F9}" type="presParOf" srcId="{255409F0-2A3D-4770-94E2-277F1012EB14}" destId="{152571C9-25FD-4C97-961A-C619479551DE}" srcOrd="11" destOrd="0" presId="urn:microsoft.com/office/officeart/2005/8/layout/default"/>
    <dgm:cxn modelId="{19D05FEE-5176-4A23-803C-75233A40797C}" type="presParOf" srcId="{255409F0-2A3D-4770-94E2-277F1012EB14}" destId="{4E9CE35F-840C-47E4-94B1-F9ECA2690D71}" srcOrd="12" destOrd="0" presId="urn:microsoft.com/office/officeart/2005/8/layout/default"/>
    <dgm:cxn modelId="{A0CE4636-0FB9-4AD5-BFDF-DEA79403F42D}" type="presParOf" srcId="{255409F0-2A3D-4770-94E2-277F1012EB14}" destId="{42BAE114-3A51-42A3-BC6C-6F1469B3AB36}" srcOrd="13" destOrd="0" presId="urn:microsoft.com/office/officeart/2005/8/layout/default"/>
    <dgm:cxn modelId="{06EC694C-835D-4085-AC09-29ECC210F481}" type="presParOf" srcId="{255409F0-2A3D-4770-94E2-277F1012EB14}" destId="{3280876D-2A91-4411-8F62-227795A9E50F}" srcOrd="14" destOrd="0" presId="urn:microsoft.com/office/officeart/2005/8/layout/default"/>
    <dgm:cxn modelId="{EF498996-2FF2-4EA2-93CD-E013329B71CE}" type="presParOf" srcId="{255409F0-2A3D-4770-94E2-277F1012EB14}" destId="{17EC9D40-DD86-4C82-8419-9224F7AE7841}" srcOrd="15" destOrd="0" presId="urn:microsoft.com/office/officeart/2005/8/layout/default"/>
    <dgm:cxn modelId="{577AE950-5C22-45E2-BE97-E6972F3595BB}" type="presParOf" srcId="{255409F0-2A3D-4770-94E2-277F1012EB14}" destId="{BE1EFAC7-ED87-4991-BB24-C26BEDF5C7C5}" srcOrd="16" destOrd="0" presId="urn:microsoft.com/office/officeart/2005/8/layout/default"/>
    <dgm:cxn modelId="{60B8D16C-F033-4C46-A1D6-202402C459E7}" type="presParOf" srcId="{255409F0-2A3D-4770-94E2-277F1012EB14}" destId="{0310CF06-6FE2-4E5F-A893-9F6112FB3B7B}" srcOrd="17" destOrd="0" presId="urn:microsoft.com/office/officeart/2005/8/layout/default"/>
    <dgm:cxn modelId="{BFFF69A1-2EAB-496F-B9B2-857D6CE93F8C}" type="presParOf" srcId="{255409F0-2A3D-4770-94E2-277F1012EB14}" destId="{AF75A732-785C-4669-8D1D-3055A5806D9B}" srcOrd="18" destOrd="0" presId="urn:microsoft.com/office/officeart/2005/8/layout/default"/>
    <dgm:cxn modelId="{8C88F951-2A01-4894-B09D-09C28B5DDA71}" type="presParOf" srcId="{255409F0-2A3D-4770-94E2-277F1012EB14}" destId="{2BD6BC61-8A89-4EF3-B975-864D399FFA22}" srcOrd="19" destOrd="0" presId="urn:microsoft.com/office/officeart/2005/8/layout/default"/>
    <dgm:cxn modelId="{D802EA6F-29FA-4B66-AAA1-6420EF5B092C}" type="presParOf" srcId="{255409F0-2A3D-4770-94E2-277F1012EB14}" destId="{4A853C4D-136F-4FB8-AD41-780776108EB0}" srcOrd="20" destOrd="0" presId="urn:microsoft.com/office/officeart/2005/8/layout/default"/>
    <dgm:cxn modelId="{33B0A261-4861-4015-A3DA-424DBBB044D0}" type="presParOf" srcId="{255409F0-2A3D-4770-94E2-277F1012EB14}" destId="{8079E376-2326-4038-80FC-04DBEA030C39}" srcOrd="21" destOrd="0" presId="urn:microsoft.com/office/officeart/2005/8/layout/default"/>
    <dgm:cxn modelId="{A3D73C8F-A72A-4CC3-A817-753EF6CBCF1B}" type="presParOf" srcId="{255409F0-2A3D-4770-94E2-277F1012EB14}" destId="{B236A1F0-1C54-4D86-9C63-DF9860C6954B}" srcOrd="22" destOrd="0" presId="urn:microsoft.com/office/officeart/2005/8/layout/default"/>
    <dgm:cxn modelId="{D2A17DF2-3F9B-4E66-9BE5-FFD91ACE6AE3}" type="presParOf" srcId="{255409F0-2A3D-4770-94E2-277F1012EB14}" destId="{A5863CCE-CE13-4FDD-9DF0-9DD0EB25156B}" srcOrd="23" destOrd="0" presId="urn:microsoft.com/office/officeart/2005/8/layout/default"/>
    <dgm:cxn modelId="{A63A325E-8B69-4BED-A5D8-39907874180B}" type="presParOf" srcId="{255409F0-2A3D-4770-94E2-277F1012EB14}" destId="{4AE387A5-91CA-4E8E-9498-F4D2C869A1EB}" srcOrd="24" destOrd="0" presId="urn:microsoft.com/office/officeart/2005/8/layout/default"/>
    <dgm:cxn modelId="{56197A24-3032-4BAD-9862-635D226E8EF7}" type="presParOf" srcId="{255409F0-2A3D-4770-94E2-277F1012EB14}" destId="{3BDD7826-2458-4C5E-871D-2331A239F258}" srcOrd="25" destOrd="0" presId="urn:microsoft.com/office/officeart/2005/8/layout/default"/>
    <dgm:cxn modelId="{318A92DA-8FF6-4539-AEE3-19E1F4F7CC77}" type="presParOf" srcId="{255409F0-2A3D-4770-94E2-277F1012EB14}" destId="{88F68FD3-D0CA-4DCD-A364-CF03B98BCA5B}" srcOrd="2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2D944A0-97DB-411B-A79C-39D72D1E0321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E44C470-B388-445E-BCC9-E0C4B80AA4C0}">
      <dgm:prSet/>
      <dgm:spPr/>
      <dgm:t>
        <a:bodyPr/>
        <a:lstStyle/>
        <a:p>
          <a:r>
            <a:rPr lang="en-US" b="1" i="1"/>
            <a:t>99- Eed ul fitr </a:t>
          </a:r>
          <a:r>
            <a:rPr lang="ar-SA" b="1" i="1"/>
            <a:t>عيد الفطر</a:t>
          </a:r>
          <a:endParaRPr lang="en-US"/>
        </a:p>
      </dgm:t>
    </dgm:pt>
    <dgm:pt modelId="{400AB85C-F3AA-4F12-8758-34CC7DE016BA}" type="parTrans" cxnId="{BF2F478E-08D0-4CE2-9A6C-963879B6C9C0}">
      <dgm:prSet/>
      <dgm:spPr/>
      <dgm:t>
        <a:bodyPr/>
        <a:lstStyle/>
        <a:p>
          <a:endParaRPr lang="en-US"/>
        </a:p>
      </dgm:t>
    </dgm:pt>
    <dgm:pt modelId="{B4C7612B-BB77-4975-B233-58AA611D441F}" type="sibTrans" cxnId="{BF2F478E-08D0-4CE2-9A6C-963879B6C9C0}">
      <dgm:prSet/>
      <dgm:spPr/>
      <dgm:t>
        <a:bodyPr/>
        <a:lstStyle/>
        <a:p>
          <a:endParaRPr lang="en-US"/>
        </a:p>
      </dgm:t>
    </dgm:pt>
    <dgm:pt modelId="{0F5286D8-D66C-43C3-8CAA-E2CB54A9BEB1}">
      <dgm:prSet/>
      <dgm:spPr/>
      <dgm:t>
        <a:bodyPr/>
        <a:lstStyle/>
        <a:p>
          <a:r>
            <a:rPr lang="en-US" b="1" i="1"/>
            <a:t>100- The Eed prayer(Salaat-ui-Eed)</a:t>
          </a:r>
          <a:r>
            <a:rPr lang="ar-SA" b="1" i="1"/>
            <a:t>صلاة العيد</a:t>
          </a:r>
          <a:endParaRPr lang="en-US"/>
        </a:p>
      </dgm:t>
    </dgm:pt>
    <dgm:pt modelId="{2877ADCC-2218-49F2-8651-432A917754E9}" type="parTrans" cxnId="{81762C47-99E8-4C0D-BEAF-3E033BE9260B}">
      <dgm:prSet/>
      <dgm:spPr/>
      <dgm:t>
        <a:bodyPr/>
        <a:lstStyle/>
        <a:p>
          <a:endParaRPr lang="en-US"/>
        </a:p>
      </dgm:t>
    </dgm:pt>
    <dgm:pt modelId="{4206AFF8-2368-4379-83DD-C061D1811538}" type="sibTrans" cxnId="{81762C47-99E8-4C0D-BEAF-3E033BE9260B}">
      <dgm:prSet/>
      <dgm:spPr/>
      <dgm:t>
        <a:bodyPr/>
        <a:lstStyle/>
        <a:p>
          <a:endParaRPr lang="en-US"/>
        </a:p>
      </dgm:t>
    </dgm:pt>
    <dgm:pt modelId="{1B61EA9C-65AD-4DF0-A40C-05E1E50718B9}">
      <dgm:prSet/>
      <dgm:spPr/>
      <dgm:t>
        <a:bodyPr/>
        <a:lstStyle/>
        <a:p>
          <a:r>
            <a:rPr lang="en-US" b="1" i="1"/>
            <a:t>101- Eed-ui-Adh-haa &amp; hajj (pilgrimage)</a:t>
          </a:r>
          <a:r>
            <a:rPr lang="ar-SA" b="1" i="1"/>
            <a:t>عيد الأضحى</a:t>
          </a:r>
          <a:endParaRPr lang="en-US"/>
        </a:p>
      </dgm:t>
    </dgm:pt>
    <dgm:pt modelId="{A9BFB890-F0D3-4CDB-8507-B22BA643F9E1}" type="parTrans" cxnId="{1257BAC8-8423-4B07-B077-00C73500F8BC}">
      <dgm:prSet/>
      <dgm:spPr/>
      <dgm:t>
        <a:bodyPr/>
        <a:lstStyle/>
        <a:p>
          <a:endParaRPr lang="en-US"/>
        </a:p>
      </dgm:t>
    </dgm:pt>
    <dgm:pt modelId="{29E299D4-4C39-4CA7-8487-0D814F157B12}" type="sibTrans" cxnId="{1257BAC8-8423-4B07-B077-00C73500F8BC}">
      <dgm:prSet/>
      <dgm:spPr/>
      <dgm:t>
        <a:bodyPr/>
        <a:lstStyle/>
        <a:p>
          <a:endParaRPr lang="en-US"/>
        </a:p>
      </dgm:t>
    </dgm:pt>
    <dgm:pt modelId="{80D8962C-0914-4867-A840-63EBE479E5AE}">
      <dgm:prSet/>
      <dgm:spPr/>
      <dgm:t>
        <a:bodyPr/>
        <a:lstStyle/>
        <a:p>
          <a:r>
            <a:rPr lang="en-US" b="1" i="1"/>
            <a:t>102- Performing Hajj </a:t>
          </a:r>
          <a:r>
            <a:rPr lang="ar-SA" b="1" i="1"/>
            <a:t>حج</a:t>
          </a:r>
          <a:endParaRPr lang="en-US"/>
        </a:p>
      </dgm:t>
    </dgm:pt>
    <dgm:pt modelId="{40FA9720-1E22-476E-A292-BFB9213B3D6A}" type="parTrans" cxnId="{A769C03E-5DA5-487F-BD27-39A386D38C9C}">
      <dgm:prSet/>
      <dgm:spPr/>
      <dgm:t>
        <a:bodyPr/>
        <a:lstStyle/>
        <a:p>
          <a:endParaRPr lang="en-US"/>
        </a:p>
      </dgm:t>
    </dgm:pt>
    <dgm:pt modelId="{5F3DBB34-A8B1-4A73-9183-C2CF1223F977}" type="sibTrans" cxnId="{A769C03E-5DA5-487F-BD27-39A386D38C9C}">
      <dgm:prSet/>
      <dgm:spPr/>
      <dgm:t>
        <a:bodyPr/>
        <a:lstStyle/>
        <a:p>
          <a:endParaRPr lang="en-US"/>
        </a:p>
      </dgm:t>
    </dgm:pt>
    <dgm:pt modelId="{B8CBABA8-823C-41D5-84A3-189D82B9D65F}">
      <dgm:prSet/>
      <dgm:spPr/>
      <dgm:t>
        <a:bodyPr/>
        <a:lstStyle/>
        <a:p>
          <a:r>
            <a:rPr lang="en-US" b="1" i="1"/>
            <a:t>103- Eed-ui-Adh-haa &amp; Slaughtering animal</a:t>
          </a:r>
          <a:endParaRPr lang="en-US"/>
        </a:p>
      </dgm:t>
    </dgm:pt>
    <dgm:pt modelId="{950BA929-9662-460E-AC97-85295692491C}" type="parTrans" cxnId="{5BDCA528-1539-465B-9FDC-089FEF450C2F}">
      <dgm:prSet/>
      <dgm:spPr/>
      <dgm:t>
        <a:bodyPr/>
        <a:lstStyle/>
        <a:p>
          <a:endParaRPr lang="en-US"/>
        </a:p>
      </dgm:t>
    </dgm:pt>
    <dgm:pt modelId="{20B46A37-CF3A-4A53-9336-22D044151BEE}" type="sibTrans" cxnId="{5BDCA528-1539-465B-9FDC-089FEF450C2F}">
      <dgm:prSet/>
      <dgm:spPr/>
      <dgm:t>
        <a:bodyPr/>
        <a:lstStyle/>
        <a:p>
          <a:endParaRPr lang="en-US"/>
        </a:p>
      </dgm:t>
    </dgm:pt>
    <dgm:pt modelId="{C459A969-53A8-4A17-A90A-65519540643A}">
      <dgm:prSet/>
      <dgm:spPr/>
      <dgm:t>
        <a:bodyPr/>
        <a:lstStyle/>
        <a:p>
          <a:r>
            <a:rPr lang="en-US" b="1" i="1"/>
            <a:t>104- Halaal foods and drinks </a:t>
          </a:r>
          <a:r>
            <a:rPr lang="ar-SA" b="1" i="1"/>
            <a:t>حلال</a:t>
          </a:r>
          <a:endParaRPr lang="en-US"/>
        </a:p>
      </dgm:t>
    </dgm:pt>
    <dgm:pt modelId="{EC797DB5-C06D-4628-BA67-FD5763BE6634}" type="parTrans" cxnId="{66693943-0FD5-4CC6-A8BC-18BBA5407382}">
      <dgm:prSet/>
      <dgm:spPr/>
      <dgm:t>
        <a:bodyPr/>
        <a:lstStyle/>
        <a:p>
          <a:endParaRPr lang="en-US"/>
        </a:p>
      </dgm:t>
    </dgm:pt>
    <dgm:pt modelId="{FF7B678A-C605-4F96-AF97-D092A08A1789}" type="sibTrans" cxnId="{66693943-0FD5-4CC6-A8BC-18BBA5407382}">
      <dgm:prSet/>
      <dgm:spPr/>
      <dgm:t>
        <a:bodyPr/>
        <a:lstStyle/>
        <a:p>
          <a:endParaRPr lang="en-US"/>
        </a:p>
      </dgm:t>
    </dgm:pt>
    <dgm:pt modelId="{D56BC53E-A599-4D76-BF30-A983B26A0B97}">
      <dgm:prSet/>
      <dgm:spPr/>
      <dgm:t>
        <a:bodyPr/>
        <a:lstStyle/>
        <a:p>
          <a:r>
            <a:rPr lang="en-US" b="1" i="1"/>
            <a:t>105- Haraam foods and drinks</a:t>
          </a:r>
          <a:r>
            <a:rPr lang="ar-SA" b="1" i="1"/>
            <a:t>حَرَام</a:t>
          </a:r>
          <a:endParaRPr lang="en-US"/>
        </a:p>
      </dgm:t>
    </dgm:pt>
    <dgm:pt modelId="{F36994FA-51BB-4E43-8B79-F64A912338CC}" type="parTrans" cxnId="{24DF592B-ADCC-42E4-AA39-20C255A6073C}">
      <dgm:prSet/>
      <dgm:spPr/>
      <dgm:t>
        <a:bodyPr/>
        <a:lstStyle/>
        <a:p>
          <a:endParaRPr lang="en-US"/>
        </a:p>
      </dgm:t>
    </dgm:pt>
    <dgm:pt modelId="{56995E3A-4766-4F3D-918B-FA5E176283C8}" type="sibTrans" cxnId="{24DF592B-ADCC-42E4-AA39-20C255A6073C}">
      <dgm:prSet/>
      <dgm:spPr/>
      <dgm:t>
        <a:bodyPr/>
        <a:lstStyle/>
        <a:p>
          <a:endParaRPr lang="en-US"/>
        </a:p>
      </dgm:t>
    </dgm:pt>
    <dgm:pt modelId="{A6C3A0F6-7F84-4880-BFA2-09E9D39BCD27}">
      <dgm:prSet/>
      <dgm:spPr/>
      <dgm:t>
        <a:bodyPr/>
        <a:lstStyle/>
        <a:p>
          <a:r>
            <a:rPr lang="en-US" b="1" i="1"/>
            <a:t>106- Greeting in Islam</a:t>
          </a:r>
          <a:r>
            <a:rPr lang="ar-SA" b="1" i="1"/>
            <a:t>السَّلاَمُ عَلَيْكُمْ وَرَحْمَةُ اللهِ وَبَرَكَاتُهُ</a:t>
          </a:r>
          <a:endParaRPr lang="en-US"/>
        </a:p>
      </dgm:t>
    </dgm:pt>
    <dgm:pt modelId="{65AB4B42-2CF3-4F42-8997-94951007DBE2}" type="parTrans" cxnId="{2F1BAA37-7758-4E16-A978-776290FDD296}">
      <dgm:prSet/>
      <dgm:spPr/>
      <dgm:t>
        <a:bodyPr/>
        <a:lstStyle/>
        <a:p>
          <a:endParaRPr lang="en-US"/>
        </a:p>
      </dgm:t>
    </dgm:pt>
    <dgm:pt modelId="{5BF65CF3-96A0-496B-B250-8F2DF70FB219}" type="sibTrans" cxnId="{2F1BAA37-7758-4E16-A978-776290FDD296}">
      <dgm:prSet/>
      <dgm:spPr/>
      <dgm:t>
        <a:bodyPr/>
        <a:lstStyle/>
        <a:p>
          <a:endParaRPr lang="en-US"/>
        </a:p>
      </dgm:t>
    </dgm:pt>
    <dgm:pt modelId="{8BD17BCC-6424-47A4-BABB-C2FBC83AB951}">
      <dgm:prSet/>
      <dgm:spPr/>
      <dgm:t>
        <a:bodyPr/>
        <a:lstStyle/>
        <a:p>
          <a:r>
            <a:rPr lang="en-US" b="1" i="1"/>
            <a:t>107- Brush your teeth</a:t>
          </a:r>
          <a:r>
            <a:rPr lang="ar-SA" b="1" i="1"/>
            <a:t>نظف أسنانك</a:t>
          </a:r>
          <a:endParaRPr lang="en-US"/>
        </a:p>
      </dgm:t>
    </dgm:pt>
    <dgm:pt modelId="{6DBB5F00-8A51-4E3E-8C4E-2BA49DDA4664}" type="parTrans" cxnId="{B7A273CE-5B70-4016-ADBE-07CDFD538E6C}">
      <dgm:prSet/>
      <dgm:spPr/>
      <dgm:t>
        <a:bodyPr/>
        <a:lstStyle/>
        <a:p>
          <a:endParaRPr lang="en-US"/>
        </a:p>
      </dgm:t>
    </dgm:pt>
    <dgm:pt modelId="{DE8CC767-0518-405E-BAF2-9B078D9995D1}" type="sibTrans" cxnId="{B7A273CE-5B70-4016-ADBE-07CDFD538E6C}">
      <dgm:prSet/>
      <dgm:spPr/>
      <dgm:t>
        <a:bodyPr/>
        <a:lstStyle/>
        <a:p>
          <a:endParaRPr lang="en-US"/>
        </a:p>
      </dgm:t>
    </dgm:pt>
    <dgm:pt modelId="{E18D96DA-EA85-4E96-BB1C-E043B9A8432C}">
      <dgm:prSet/>
      <dgm:spPr/>
      <dgm:t>
        <a:bodyPr/>
        <a:lstStyle/>
        <a:p>
          <a:r>
            <a:rPr lang="en-US" b="1" i="1"/>
            <a:t>108- Wash your body </a:t>
          </a:r>
          <a:r>
            <a:rPr lang="ar-SA" b="1" i="1"/>
            <a:t>غسل</a:t>
          </a:r>
          <a:r>
            <a:rPr lang="en-US" b="1" i="1"/>
            <a:t> </a:t>
          </a:r>
          <a:endParaRPr lang="en-US"/>
        </a:p>
      </dgm:t>
    </dgm:pt>
    <dgm:pt modelId="{1185C52F-1D8F-43F4-8D6F-285C94F90EF1}" type="parTrans" cxnId="{5018C658-7EDD-49DF-A3B4-F635DEE12370}">
      <dgm:prSet/>
      <dgm:spPr/>
      <dgm:t>
        <a:bodyPr/>
        <a:lstStyle/>
        <a:p>
          <a:endParaRPr lang="en-US"/>
        </a:p>
      </dgm:t>
    </dgm:pt>
    <dgm:pt modelId="{DE778B4A-CBE7-43A6-8384-5FBD37788E6E}" type="sibTrans" cxnId="{5018C658-7EDD-49DF-A3B4-F635DEE12370}">
      <dgm:prSet/>
      <dgm:spPr/>
      <dgm:t>
        <a:bodyPr/>
        <a:lstStyle/>
        <a:p>
          <a:endParaRPr lang="en-US"/>
        </a:p>
      </dgm:t>
    </dgm:pt>
    <dgm:pt modelId="{2A90CBFF-1DE9-4CA8-86D9-D6F1494D0076}">
      <dgm:prSet/>
      <dgm:spPr/>
      <dgm:t>
        <a:bodyPr/>
        <a:lstStyle/>
        <a:p>
          <a:r>
            <a:rPr lang="en-US" b="1" i="1"/>
            <a:t>109-Conditions of Salah</a:t>
          </a:r>
          <a:endParaRPr lang="en-US"/>
        </a:p>
      </dgm:t>
    </dgm:pt>
    <dgm:pt modelId="{452427F9-E087-4153-AD5F-5853B07DD340}" type="parTrans" cxnId="{9FCA6542-9E1E-42B1-8E1E-5C6DF6082A92}">
      <dgm:prSet/>
      <dgm:spPr/>
      <dgm:t>
        <a:bodyPr/>
        <a:lstStyle/>
        <a:p>
          <a:endParaRPr lang="en-US"/>
        </a:p>
      </dgm:t>
    </dgm:pt>
    <dgm:pt modelId="{B88BE212-B7E8-404A-967C-B0B547A024A0}" type="sibTrans" cxnId="{9FCA6542-9E1E-42B1-8E1E-5C6DF6082A92}">
      <dgm:prSet/>
      <dgm:spPr/>
      <dgm:t>
        <a:bodyPr/>
        <a:lstStyle/>
        <a:p>
          <a:endParaRPr lang="en-US"/>
        </a:p>
      </dgm:t>
    </dgm:pt>
    <dgm:pt modelId="{2FBECE38-A150-44C6-AEDB-7289B9E00AAA}">
      <dgm:prSet/>
      <dgm:spPr/>
      <dgm:t>
        <a:bodyPr/>
        <a:lstStyle/>
        <a:p>
          <a:r>
            <a:rPr lang="en-US" b="1" i="1"/>
            <a:t>110-obligatory parts of salah</a:t>
          </a:r>
          <a:endParaRPr lang="en-US"/>
        </a:p>
      </dgm:t>
    </dgm:pt>
    <dgm:pt modelId="{569252D2-3D83-4B96-B1FE-C4B35FD9419E}" type="parTrans" cxnId="{84979E8F-AD30-4051-B9CA-39C6C5846880}">
      <dgm:prSet/>
      <dgm:spPr/>
      <dgm:t>
        <a:bodyPr/>
        <a:lstStyle/>
        <a:p>
          <a:endParaRPr lang="en-US"/>
        </a:p>
      </dgm:t>
    </dgm:pt>
    <dgm:pt modelId="{492FA8F5-10D9-49E7-9CD3-A57BC4B55E8B}" type="sibTrans" cxnId="{84979E8F-AD30-4051-B9CA-39C6C5846880}">
      <dgm:prSet/>
      <dgm:spPr/>
      <dgm:t>
        <a:bodyPr/>
        <a:lstStyle/>
        <a:p>
          <a:endParaRPr lang="en-US"/>
        </a:p>
      </dgm:t>
    </dgm:pt>
    <dgm:pt modelId="{8E68E4AD-3582-4134-9B9B-F93A09E427EF}">
      <dgm:prSet/>
      <dgm:spPr/>
      <dgm:t>
        <a:bodyPr/>
        <a:lstStyle/>
        <a:p>
          <a:r>
            <a:rPr lang="en-US" b="1" i="1"/>
            <a:t>111-Sunanh Acts Of Salah</a:t>
          </a:r>
          <a:endParaRPr lang="en-US"/>
        </a:p>
      </dgm:t>
    </dgm:pt>
    <dgm:pt modelId="{D4C0C678-218B-4E73-809B-4471A9C21771}" type="parTrans" cxnId="{598BBF3A-F419-42B3-A14A-A973952F5227}">
      <dgm:prSet/>
      <dgm:spPr/>
      <dgm:t>
        <a:bodyPr/>
        <a:lstStyle/>
        <a:p>
          <a:endParaRPr lang="en-US"/>
        </a:p>
      </dgm:t>
    </dgm:pt>
    <dgm:pt modelId="{520844E8-E7F4-41F8-B9AB-8A0AAD7D82DA}" type="sibTrans" cxnId="{598BBF3A-F419-42B3-A14A-A973952F5227}">
      <dgm:prSet/>
      <dgm:spPr/>
      <dgm:t>
        <a:bodyPr/>
        <a:lstStyle/>
        <a:p>
          <a:endParaRPr lang="en-US"/>
        </a:p>
      </dgm:t>
    </dgm:pt>
    <dgm:pt modelId="{CB644A3E-C964-4C74-AE76-099BA853CF1C}">
      <dgm:prSet/>
      <dgm:spPr/>
      <dgm:t>
        <a:bodyPr/>
        <a:lstStyle/>
        <a:p>
          <a:r>
            <a:rPr lang="en-US" b="1" i="1"/>
            <a:t>112-Azkar After  Prayer </a:t>
          </a:r>
          <a:r>
            <a:rPr lang="ar-SA" b="1" i="1"/>
            <a:t>أذكار بعد الصلاة المفروضة</a:t>
          </a:r>
          <a:endParaRPr lang="en-US"/>
        </a:p>
      </dgm:t>
    </dgm:pt>
    <dgm:pt modelId="{8E0BC07D-82FC-4B91-AD76-57646AF1DF01}" type="parTrans" cxnId="{EFF61160-14F1-4439-B2B1-25022A6EDEA7}">
      <dgm:prSet/>
      <dgm:spPr/>
      <dgm:t>
        <a:bodyPr/>
        <a:lstStyle/>
        <a:p>
          <a:endParaRPr lang="en-US"/>
        </a:p>
      </dgm:t>
    </dgm:pt>
    <dgm:pt modelId="{8A137D4E-ECC6-4673-B5F1-DEDEB9286523}" type="sibTrans" cxnId="{EFF61160-14F1-4439-B2B1-25022A6EDEA7}">
      <dgm:prSet/>
      <dgm:spPr/>
      <dgm:t>
        <a:bodyPr/>
        <a:lstStyle/>
        <a:p>
          <a:endParaRPr lang="en-US"/>
        </a:p>
      </dgm:t>
    </dgm:pt>
    <dgm:pt modelId="{843F8666-7A45-415C-9CA9-252C3A6F16D1}">
      <dgm:prSet/>
      <dgm:spPr/>
      <dgm:t>
        <a:bodyPr/>
        <a:lstStyle/>
        <a:p>
          <a:r>
            <a:rPr lang="en-US" b="1" i="1"/>
            <a:t>113-10 SAYS OF PROPHET (PBUH)</a:t>
          </a:r>
          <a:endParaRPr lang="en-US"/>
        </a:p>
      </dgm:t>
    </dgm:pt>
    <dgm:pt modelId="{BDE0F4D6-BBCF-4007-8304-ED4D082566F5}" type="parTrans" cxnId="{67670AEC-5501-4F65-A7D6-CD17EF923EE0}">
      <dgm:prSet/>
      <dgm:spPr/>
      <dgm:t>
        <a:bodyPr/>
        <a:lstStyle/>
        <a:p>
          <a:endParaRPr lang="en-US"/>
        </a:p>
      </dgm:t>
    </dgm:pt>
    <dgm:pt modelId="{C89CF883-8B27-42CC-96D4-85E463F705AE}" type="sibTrans" cxnId="{67670AEC-5501-4F65-A7D6-CD17EF923EE0}">
      <dgm:prSet/>
      <dgm:spPr/>
      <dgm:t>
        <a:bodyPr/>
        <a:lstStyle/>
        <a:p>
          <a:endParaRPr lang="en-US"/>
        </a:p>
      </dgm:t>
    </dgm:pt>
    <dgm:pt modelId="{9EA49C1D-66DD-4CC0-99C1-694F05F263AD}" type="pres">
      <dgm:prSet presAssocID="{42D944A0-97DB-411B-A79C-39D72D1E0321}" presName="diagram" presStyleCnt="0">
        <dgm:presLayoutVars>
          <dgm:dir/>
          <dgm:resizeHandles val="exact"/>
        </dgm:presLayoutVars>
      </dgm:prSet>
      <dgm:spPr/>
    </dgm:pt>
    <dgm:pt modelId="{F488073C-7906-42AF-BD3F-09AC7FA28674}" type="pres">
      <dgm:prSet presAssocID="{EE44C470-B388-445E-BCC9-E0C4B80AA4C0}" presName="node" presStyleLbl="node1" presStyleIdx="0" presStyleCnt="15">
        <dgm:presLayoutVars>
          <dgm:bulletEnabled val="1"/>
        </dgm:presLayoutVars>
      </dgm:prSet>
      <dgm:spPr/>
    </dgm:pt>
    <dgm:pt modelId="{B454F1D3-72A3-48EA-A9E1-E09D2EF18768}" type="pres">
      <dgm:prSet presAssocID="{B4C7612B-BB77-4975-B233-58AA611D441F}" presName="sibTrans" presStyleCnt="0"/>
      <dgm:spPr/>
    </dgm:pt>
    <dgm:pt modelId="{51581663-F756-4679-B163-54439D71DDEE}" type="pres">
      <dgm:prSet presAssocID="{0F5286D8-D66C-43C3-8CAA-E2CB54A9BEB1}" presName="node" presStyleLbl="node1" presStyleIdx="1" presStyleCnt="15">
        <dgm:presLayoutVars>
          <dgm:bulletEnabled val="1"/>
        </dgm:presLayoutVars>
      </dgm:prSet>
      <dgm:spPr/>
    </dgm:pt>
    <dgm:pt modelId="{0AF8D5D7-01F8-425F-A2D2-333299C72B14}" type="pres">
      <dgm:prSet presAssocID="{4206AFF8-2368-4379-83DD-C061D1811538}" presName="sibTrans" presStyleCnt="0"/>
      <dgm:spPr/>
    </dgm:pt>
    <dgm:pt modelId="{58F29D32-1D6D-4988-9910-28F4BB66EA68}" type="pres">
      <dgm:prSet presAssocID="{1B61EA9C-65AD-4DF0-A40C-05E1E50718B9}" presName="node" presStyleLbl="node1" presStyleIdx="2" presStyleCnt="15">
        <dgm:presLayoutVars>
          <dgm:bulletEnabled val="1"/>
        </dgm:presLayoutVars>
      </dgm:prSet>
      <dgm:spPr/>
    </dgm:pt>
    <dgm:pt modelId="{8555C282-1A42-4CB6-8A60-80C9FC809DC9}" type="pres">
      <dgm:prSet presAssocID="{29E299D4-4C39-4CA7-8487-0D814F157B12}" presName="sibTrans" presStyleCnt="0"/>
      <dgm:spPr/>
    </dgm:pt>
    <dgm:pt modelId="{B76D47AD-6176-47D5-A519-15164897A472}" type="pres">
      <dgm:prSet presAssocID="{80D8962C-0914-4867-A840-63EBE479E5AE}" presName="node" presStyleLbl="node1" presStyleIdx="3" presStyleCnt="15">
        <dgm:presLayoutVars>
          <dgm:bulletEnabled val="1"/>
        </dgm:presLayoutVars>
      </dgm:prSet>
      <dgm:spPr/>
    </dgm:pt>
    <dgm:pt modelId="{C51B6BB5-5B4D-4648-85A6-C23E11368795}" type="pres">
      <dgm:prSet presAssocID="{5F3DBB34-A8B1-4A73-9183-C2CF1223F977}" presName="sibTrans" presStyleCnt="0"/>
      <dgm:spPr/>
    </dgm:pt>
    <dgm:pt modelId="{6585E054-6A2D-410B-84CB-710526FD6E89}" type="pres">
      <dgm:prSet presAssocID="{B8CBABA8-823C-41D5-84A3-189D82B9D65F}" presName="node" presStyleLbl="node1" presStyleIdx="4" presStyleCnt="15">
        <dgm:presLayoutVars>
          <dgm:bulletEnabled val="1"/>
        </dgm:presLayoutVars>
      </dgm:prSet>
      <dgm:spPr/>
    </dgm:pt>
    <dgm:pt modelId="{C5996681-6CC9-4C90-942F-AD0EF89778FC}" type="pres">
      <dgm:prSet presAssocID="{20B46A37-CF3A-4A53-9336-22D044151BEE}" presName="sibTrans" presStyleCnt="0"/>
      <dgm:spPr/>
    </dgm:pt>
    <dgm:pt modelId="{6BB08B1A-45E4-468F-9E6A-FE1373C44413}" type="pres">
      <dgm:prSet presAssocID="{C459A969-53A8-4A17-A90A-65519540643A}" presName="node" presStyleLbl="node1" presStyleIdx="5" presStyleCnt="15">
        <dgm:presLayoutVars>
          <dgm:bulletEnabled val="1"/>
        </dgm:presLayoutVars>
      </dgm:prSet>
      <dgm:spPr/>
    </dgm:pt>
    <dgm:pt modelId="{143DCF9A-F904-4C18-86FD-30226680D094}" type="pres">
      <dgm:prSet presAssocID="{FF7B678A-C605-4F96-AF97-D092A08A1789}" presName="sibTrans" presStyleCnt="0"/>
      <dgm:spPr/>
    </dgm:pt>
    <dgm:pt modelId="{A5DA4E2E-B79A-47B8-8F24-8FE952DA8D61}" type="pres">
      <dgm:prSet presAssocID="{D56BC53E-A599-4D76-BF30-A983B26A0B97}" presName="node" presStyleLbl="node1" presStyleIdx="6" presStyleCnt="15">
        <dgm:presLayoutVars>
          <dgm:bulletEnabled val="1"/>
        </dgm:presLayoutVars>
      </dgm:prSet>
      <dgm:spPr/>
    </dgm:pt>
    <dgm:pt modelId="{0FC2F3B8-4F61-44B2-B075-65AAB5825995}" type="pres">
      <dgm:prSet presAssocID="{56995E3A-4766-4F3D-918B-FA5E176283C8}" presName="sibTrans" presStyleCnt="0"/>
      <dgm:spPr/>
    </dgm:pt>
    <dgm:pt modelId="{3F0600CF-108E-4AC9-AEEB-47B97D0FF54C}" type="pres">
      <dgm:prSet presAssocID="{A6C3A0F6-7F84-4880-BFA2-09E9D39BCD27}" presName="node" presStyleLbl="node1" presStyleIdx="7" presStyleCnt="15">
        <dgm:presLayoutVars>
          <dgm:bulletEnabled val="1"/>
        </dgm:presLayoutVars>
      </dgm:prSet>
      <dgm:spPr/>
    </dgm:pt>
    <dgm:pt modelId="{8C57C766-9E22-470C-899E-F7F9C5979049}" type="pres">
      <dgm:prSet presAssocID="{5BF65CF3-96A0-496B-B250-8F2DF70FB219}" presName="sibTrans" presStyleCnt="0"/>
      <dgm:spPr/>
    </dgm:pt>
    <dgm:pt modelId="{C4425BEB-3610-42EB-9486-CFE94E13904E}" type="pres">
      <dgm:prSet presAssocID="{8BD17BCC-6424-47A4-BABB-C2FBC83AB951}" presName="node" presStyleLbl="node1" presStyleIdx="8" presStyleCnt="15">
        <dgm:presLayoutVars>
          <dgm:bulletEnabled val="1"/>
        </dgm:presLayoutVars>
      </dgm:prSet>
      <dgm:spPr/>
    </dgm:pt>
    <dgm:pt modelId="{662C0FF2-0CE1-4228-BB7E-C5EEDFCBEBE8}" type="pres">
      <dgm:prSet presAssocID="{DE8CC767-0518-405E-BAF2-9B078D9995D1}" presName="sibTrans" presStyleCnt="0"/>
      <dgm:spPr/>
    </dgm:pt>
    <dgm:pt modelId="{9D937CD2-2725-4063-815A-DCECFEF33555}" type="pres">
      <dgm:prSet presAssocID="{E18D96DA-EA85-4E96-BB1C-E043B9A8432C}" presName="node" presStyleLbl="node1" presStyleIdx="9" presStyleCnt="15">
        <dgm:presLayoutVars>
          <dgm:bulletEnabled val="1"/>
        </dgm:presLayoutVars>
      </dgm:prSet>
      <dgm:spPr/>
    </dgm:pt>
    <dgm:pt modelId="{DEEFBF8B-DFBA-40CE-BBF6-1DA88313DD75}" type="pres">
      <dgm:prSet presAssocID="{DE778B4A-CBE7-43A6-8384-5FBD37788E6E}" presName="sibTrans" presStyleCnt="0"/>
      <dgm:spPr/>
    </dgm:pt>
    <dgm:pt modelId="{BF1EAB92-A2EA-4542-B35A-7E9D36C99BB5}" type="pres">
      <dgm:prSet presAssocID="{2A90CBFF-1DE9-4CA8-86D9-D6F1494D0076}" presName="node" presStyleLbl="node1" presStyleIdx="10" presStyleCnt="15">
        <dgm:presLayoutVars>
          <dgm:bulletEnabled val="1"/>
        </dgm:presLayoutVars>
      </dgm:prSet>
      <dgm:spPr/>
    </dgm:pt>
    <dgm:pt modelId="{7AC11DB9-4549-48E3-B1EA-626BBC537196}" type="pres">
      <dgm:prSet presAssocID="{B88BE212-B7E8-404A-967C-B0B547A024A0}" presName="sibTrans" presStyleCnt="0"/>
      <dgm:spPr/>
    </dgm:pt>
    <dgm:pt modelId="{6CA7475B-3DC7-4F6D-BA5F-E978F0289DAE}" type="pres">
      <dgm:prSet presAssocID="{2FBECE38-A150-44C6-AEDB-7289B9E00AAA}" presName="node" presStyleLbl="node1" presStyleIdx="11" presStyleCnt="15">
        <dgm:presLayoutVars>
          <dgm:bulletEnabled val="1"/>
        </dgm:presLayoutVars>
      </dgm:prSet>
      <dgm:spPr/>
    </dgm:pt>
    <dgm:pt modelId="{F1D40D2D-F3CB-4098-A90A-407F2EBEEEF3}" type="pres">
      <dgm:prSet presAssocID="{492FA8F5-10D9-49E7-9CD3-A57BC4B55E8B}" presName="sibTrans" presStyleCnt="0"/>
      <dgm:spPr/>
    </dgm:pt>
    <dgm:pt modelId="{B72CD26C-3226-4214-8078-F35B8507AD05}" type="pres">
      <dgm:prSet presAssocID="{8E68E4AD-3582-4134-9B9B-F93A09E427EF}" presName="node" presStyleLbl="node1" presStyleIdx="12" presStyleCnt="15">
        <dgm:presLayoutVars>
          <dgm:bulletEnabled val="1"/>
        </dgm:presLayoutVars>
      </dgm:prSet>
      <dgm:spPr/>
    </dgm:pt>
    <dgm:pt modelId="{B2ADD2E8-BC6C-4720-8981-95AD7405AEFD}" type="pres">
      <dgm:prSet presAssocID="{520844E8-E7F4-41F8-B9AB-8A0AAD7D82DA}" presName="sibTrans" presStyleCnt="0"/>
      <dgm:spPr/>
    </dgm:pt>
    <dgm:pt modelId="{B9834425-B48E-4A93-A92A-C989FCB1AE8A}" type="pres">
      <dgm:prSet presAssocID="{CB644A3E-C964-4C74-AE76-099BA853CF1C}" presName="node" presStyleLbl="node1" presStyleIdx="13" presStyleCnt="15">
        <dgm:presLayoutVars>
          <dgm:bulletEnabled val="1"/>
        </dgm:presLayoutVars>
      </dgm:prSet>
      <dgm:spPr/>
    </dgm:pt>
    <dgm:pt modelId="{639F3E26-81CA-4657-B1D8-828FF9DDE8DD}" type="pres">
      <dgm:prSet presAssocID="{8A137D4E-ECC6-4673-B5F1-DEDEB9286523}" presName="sibTrans" presStyleCnt="0"/>
      <dgm:spPr/>
    </dgm:pt>
    <dgm:pt modelId="{5AB858EA-BF78-4E42-87D2-D8B94D881337}" type="pres">
      <dgm:prSet presAssocID="{843F8666-7A45-415C-9CA9-252C3A6F16D1}" presName="node" presStyleLbl="node1" presStyleIdx="14" presStyleCnt="15">
        <dgm:presLayoutVars>
          <dgm:bulletEnabled val="1"/>
        </dgm:presLayoutVars>
      </dgm:prSet>
      <dgm:spPr/>
    </dgm:pt>
  </dgm:ptLst>
  <dgm:cxnLst>
    <dgm:cxn modelId="{3918B107-61F6-41B9-85C0-5EDAA1F65828}" type="presOf" srcId="{8BD17BCC-6424-47A4-BABB-C2FBC83AB951}" destId="{C4425BEB-3610-42EB-9486-CFE94E13904E}" srcOrd="0" destOrd="0" presId="urn:microsoft.com/office/officeart/2005/8/layout/default"/>
    <dgm:cxn modelId="{B982C30F-5C53-4A4B-AC64-9794570AC73D}" type="presOf" srcId="{1B61EA9C-65AD-4DF0-A40C-05E1E50718B9}" destId="{58F29D32-1D6D-4988-9910-28F4BB66EA68}" srcOrd="0" destOrd="0" presId="urn:microsoft.com/office/officeart/2005/8/layout/default"/>
    <dgm:cxn modelId="{2F96B625-4375-49BB-B8A3-8CB22DE1C986}" type="presOf" srcId="{EE44C470-B388-445E-BCC9-E0C4B80AA4C0}" destId="{F488073C-7906-42AF-BD3F-09AC7FA28674}" srcOrd="0" destOrd="0" presId="urn:microsoft.com/office/officeart/2005/8/layout/default"/>
    <dgm:cxn modelId="{5BDCA528-1539-465B-9FDC-089FEF450C2F}" srcId="{42D944A0-97DB-411B-A79C-39D72D1E0321}" destId="{B8CBABA8-823C-41D5-84A3-189D82B9D65F}" srcOrd="4" destOrd="0" parTransId="{950BA929-9662-460E-AC97-85295692491C}" sibTransId="{20B46A37-CF3A-4A53-9336-22D044151BEE}"/>
    <dgm:cxn modelId="{24DF592B-ADCC-42E4-AA39-20C255A6073C}" srcId="{42D944A0-97DB-411B-A79C-39D72D1E0321}" destId="{D56BC53E-A599-4D76-BF30-A983B26A0B97}" srcOrd="6" destOrd="0" parTransId="{F36994FA-51BB-4E43-8B79-F64A912338CC}" sibTransId="{56995E3A-4766-4F3D-918B-FA5E176283C8}"/>
    <dgm:cxn modelId="{1820B634-290B-4C9E-9620-2E0FEBAE45F6}" type="presOf" srcId="{2A90CBFF-1DE9-4CA8-86D9-D6F1494D0076}" destId="{BF1EAB92-A2EA-4542-B35A-7E9D36C99BB5}" srcOrd="0" destOrd="0" presId="urn:microsoft.com/office/officeart/2005/8/layout/default"/>
    <dgm:cxn modelId="{2F1BAA37-7758-4E16-A978-776290FDD296}" srcId="{42D944A0-97DB-411B-A79C-39D72D1E0321}" destId="{A6C3A0F6-7F84-4880-BFA2-09E9D39BCD27}" srcOrd="7" destOrd="0" parTransId="{65AB4B42-2CF3-4F42-8997-94951007DBE2}" sibTransId="{5BF65CF3-96A0-496B-B250-8F2DF70FB219}"/>
    <dgm:cxn modelId="{598BBF3A-F419-42B3-A14A-A973952F5227}" srcId="{42D944A0-97DB-411B-A79C-39D72D1E0321}" destId="{8E68E4AD-3582-4134-9B9B-F93A09E427EF}" srcOrd="12" destOrd="0" parTransId="{D4C0C678-218B-4E73-809B-4471A9C21771}" sibTransId="{520844E8-E7F4-41F8-B9AB-8A0AAD7D82DA}"/>
    <dgm:cxn modelId="{A769C03E-5DA5-487F-BD27-39A386D38C9C}" srcId="{42D944A0-97DB-411B-A79C-39D72D1E0321}" destId="{80D8962C-0914-4867-A840-63EBE479E5AE}" srcOrd="3" destOrd="0" parTransId="{40FA9720-1E22-476E-A292-BFB9213B3D6A}" sibTransId="{5F3DBB34-A8B1-4A73-9183-C2CF1223F977}"/>
    <dgm:cxn modelId="{EFF61160-14F1-4439-B2B1-25022A6EDEA7}" srcId="{42D944A0-97DB-411B-A79C-39D72D1E0321}" destId="{CB644A3E-C964-4C74-AE76-099BA853CF1C}" srcOrd="13" destOrd="0" parTransId="{8E0BC07D-82FC-4B91-AD76-57646AF1DF01}" sibTransId="{8A137D4E-ECC6-4673-B5F1-DEDEB9286523}"/>
    <dgm:cxn modelId="{4833AA41-AD4D-4720-AD27-5C42CCAED9B6}" type="presOf" srcId="{843F8666-7A45-415C-9CA9-252C3A6F16D1}" destId="{5AB858EA-BF78-4E42-87D2-D8B94D881337}" srcOrd="0" destOrd="0" presId="urn:microsoft.com/office/officeart/2005/8/layout/default"/>
    <dgm:cxn modelId="{9FCA6542-9E1E-42B1-8E1E-5C6DF6082A92}" srcId="{42D944A0-97DB-411B-A79C-39D72D1E0321}" destId="{2A90CBFF-1DE9-4CA8-86D9-D6F1494D0076}" srcOrd="10" destOrd="0" parTransId="{452427F9-E087-4153-AD5F-5853B07DD340}" sibTransId="{B88BE212-B7E8-404A-967C-B0B547A024A0}"/>
    <dgm:cxn modelId="{66693943-0FD5-4CC6-A8BC-18BBA5407382}" srcId="{42D944A0-97DB-411B-A79C-39D72D1E0321}" destId="{C459A969-53A8-4A17-A90A-65519540643A}" srcOrd="5" destOrd="0" parTransId="{EC797DB5-C06D-4628-BA67-FD5763BE6634}" sibTransId="{FF7B678A-C605-4F96-AF97-D092A08A1789}"/>
    <dgm:cxn modelId="{91222345-E60D-4CCB-A50A-057F60DAB2CC}" type="presOf" srcId="{B8CBABA8-823C-41D5-84A3-189D82B9D65F}" destId="{6585E054-6A2D-410B-84CB-710526FD6E89}" srcOrd="0" destOrd="0" presId="urn:microsoft.com/office/officeart/2005/8/layout/default"/>
    <dgm:cxn modelId="{81762C47-99E8-4C0D-BEAF-3E033BE9260B}" srcId="{42D944A0-97DB-411B-A79C-39D72D1E0321}" destId="{0F5286D8-D66C-43C3-8CAA-E2CB54A9BEB1}" srcOrd="1" destOrd="0" parTransId="{2877ADCC-2218-49F2-8651-432A917754E9}" sibTransId="{4206AFF8-2368-4379-83DD-C061D1811538}"/>
    <dgm:cxn modelId="{8BF6074C-6F9E-4B20-871C-AF0C70E9956D}" type="presOf" srcId="{42D944A0-97DB-411B-A79C-39D72D1E0321}" destId="{9EA49C1D-66DD-4CC0-99C1-694F05F263AD}" srcOrd="0" destOrd="0" presId="urn:microsoft.com/office/officeart/2005/8/layout/default"/>
    <dgm:cxn modelId="{4C603B6D-4913-4B64-9F7C-FF7F01ACE8EA}" type="presOf" srcId="{80D8962C-0914-4867-A840-63EBE479E5AE}" destId="{B76D47AD-6176-47D5-A519-15164897A472}" srcOrd="0" destOrd="0" presId="urn:microsoft.com/office/officeart/2005/8/layout/default"/>
    <dgm:cxn modelId="{7654614D-9828-4FC7-99F7-DFDE598E6C2A}" type="presOf" srcId="{D56BC53E-A599-4D76-BF30-A983B26A0B97}" destId="{A5DA4E2E-B79A-47B8-8F24-8FE952DA8D61}" srcOrd="0" destOrd="0" presId="urn:microsoft.com/office/officeart/2005/8/layout/default"/>
    <dgm:cxn modelId="{5018C658-7EDD-49DF-A3B4-F635DEE12370}" srcId="{42D944A0-97DB-411B-A79C-39D72D1E0321}" destId="{E18D96DA-EA85-4E96-BB1C-E043B9A8432C}" srcOrd="9" destOrd="0" parTransId="{1185C52F-1D8F-43F4-8D6F-285C94F90EF1}" sibTransId="{DE778B4A-CBE7-43A6-8384-5FBD37788E6E}"/>
    <dgm:cxn modelId="{BF2F478E-08D0-4CE2-9A6C-963879B6C9C0}" srcId="{42D944A0-97DB-411B-A79C-39D72D1E0321}" destId="{EE44C470-B388-445E-BCC9-E0C4B80AA4C0}" srcOrd="0" destOrd="0" parTransId="{400AB85C-F3AA-4F12-8758-34CC7DE016BA}" sibTransId="{B4C7612B-BB77-4975-B233-58AA611D441F}"/>
    <dgm:cxn modelId="{84979E8F-AD30-4051-B9CA-39C6C5846880}" srcId="{42D944A0-97DB-411B-A79C-39D72D1E0321}" destId="{2FBECE38-A150-44C6-AEDB-7289B9E00AAA}" srcOrd="11" destOrd="0" parTransId="{569252D2-3D83-4B96-B1FE-C4B35FD9419E}" sibTransId="{492FA8F5-10D9-49E7-9CD3-A57BC4B55E8B}"/>
    <dgm:cxn modelId="{A3EDBE92-3EBD-4036-B97B-CC667702CB7F}" type="presOf" srcId="{2FBECE38-A150-44C6-AEDB-7289B9E00AAA}" destId="{6CA7475B-3DC7-4F6D-BA5F-E978F0289DAE}" srcOrd="0" destOrd="0" presId="urn:microsoft.com/office/officeart/2005/8/layout/default"/>
    <dgm:cxn modelId="{B5DA81A8-0C35-49DF-A005-015E81EB7110}" type="presOf" srcId="{A6C3A0F6-7F84-4880-BFA2-09E9D39BCD27}" destId="{3F0600CF-108E-4AC9-AEEB-47B97D0FF54C}" srcOrd="0" destOrd="0" presId="urn:microsoft.com/office/officeart/2005/8/layout/default"/>
    <dgm:cxn modelId="{70A59EB3-330D-456B-A33D-52AB27B03E4C}" type="presOf" srcId="{C459A969-53A8-4A17-A90A-65519540643A}" destId="{6BB08B1A-45E4-468F-9E6A-FE1373C44413}" srcOrd="0" destOrd="0" presId="urn:microsoft.com/office/officeart/2005/8/layout/default"/>
    <dgm:cxn modelId="{0A98F4B7-17A9-4471-A858-099FFB1F17A9}" type="presOf" srcId="{CB644A3E-C964-4C74-AE76-099BA853CF1C}" destId="{B9834425-B48E-4A93-A92A-C989FCB1AE8A}" srcOrd="0" destOrd="0" presId="urn:microsoft.com/office/officeart/2005/8/layout/default"/>
    <dgm:cxn modelId="{5D312DBA-F111-4BA0-A718-3CD76358A28F}" type="presOf" srcId="{8E68E4AD-3582-4134-9B9B-F93A09E427EF}" destId="{B72CD26C-3226-4214-8078-F35B8507AD05}" srcOrd="0" destOrd="0" presId="urn:microsoft.com/office/officeart/2005/8/layout/default"/>
    <dgm:cxn modelId="{1257BAC8-8423-4B07-B077-00C73500F8BC}" srcId="{42D944A0-97DB-411B-A79C-39D72D1E0321}" destId="{1B61EA9C-65AD-4DF0-A40C-05E1E50718B9}" srcOrd="2" destOrd="0" parTransId="{A9BFB890-F0D3-4CDB-8507-B22BA643F9E1}" sibTransId="{29E299D4-4C39-4CA7-8487-0D814F157B12}"/>
    <dgm:cxn modelId="{B7A273CE-5B70-4016-ADBE-07CDFD538E6C}" srcId="{42D944A0-97DB-411B-A79C-39D72D1E0321}" destId="{8BD17BCC-6424-47A4-BABB-C2FBC83AB951}" srcOrd="8" destOrd="0" parTransId="{6DBB5F00-8A51-4E3E-8C4E-2BA49DDA4664}" sibTransId="{DE8CC767-0518-405E-BAF2-9B078D9995D1}"/>
    <dgm:cxn modelId="{F863F1D6-5F0F-4089-8462-6DD431572356}" type="presOf" srcId="{E18D96DA-EA85-4E96-BB1C-E043B9A8432C}" destId="{9D937CD2-2725-4063-815A-DCECFEF33555}" srcOrd="0" destOrd="0" presId="urn:microsoft.com/office/officeart/2005/8/layout/default"/>
    <dgm:cxn modelId="{B13409D8-B1E4-49E1-9199-8DE75F1E5EDC}" type="presOf" srcId="{0F5286D8-D66C-43C3-8CAA-E2CB54A9BEB1}" destId="{51581663-F756-4679-B163-54439D71DDEE}" srcOrd="0" destOrd="0" presId="urn:microsoft.com/office/officeart/2005/8/layout/default"/>
    <dgm:cxn modelId="{67670AEC-5501-4F65-A7D6-CD17EF923EE0}" srcId="{42D944A0-97DB-411B-A79C-39D72D1E0321}" destId="{843F8666-7A45-415C-9CA9-252C3A6F16D1}" srcOrd="14" destOrd="0" parTransId="{BDE0F4D6-BBCF-4007-8304-ED4D082566F5}" sibTransId="{C89CF883-8B27-42CC-96D4-85E463F705AE}"/>
    <dgm:cxn modelId="{981FE4ED-6FD7-4FA6-A1F3-8C9C6659DDF0}" type="presParOf" srcId="{9EA49C1D-66DD-4CC0-99C1-694F05F263AD}" destId="{F488073C-7906-42AF-BD3F-09AC7FA28674}" srcOrd="0" destOrd="0" presId="urn:microsoft.com/office/officeart/2005/8/layout/default"/>
    <dgm:cxn modelId="{ACEA5B56-1BB3-4F19-9783-CC5F8F4FD8EF}" type="presParOf" srcId="{9EA49C1D-66DD-4CC0-99C1-694F05F263AD}" destId="{B454F1D3-72A3-48EA-A9E1-E09D2EF18768}" srcOrd="1" destOrd="0" presId="urn:microsoft.com/office/officeart/2005/8/layout/default"/>
    <dgm:cxn modelId="{325CE2E0-AE9D-4B1E-8544-BC45CCB47794}" type="presParOf" srcId="{9EA49C1D-66DD-4CC0-99C1-694F05F263AD}" destId="{51581663-F756-4679-B163-54439D71DDEE}" srcOrd="2" destOrd="0" presId="urn:microsoft.com/office/officeart/2005/8/layout/default"/>
    <dgm:cxn modelId="{41D61367-7F44-4E3A-95A9-C2B0FCDB7A61}" type="presParOf" srcId="{9EA49C1D-66DD-4CC0-99C1-694F05F263AD}" destId="{0AF8D5D7-01F8-425F-A2D2-333299C72B14}" srcOrd="3" destOrd="0" presId="urn:microsoft.com/office/officeart/2005/8/layout/default"/>
    <dgm:cxn modelId="{83771EF9-67AB-4AED-B38B-6B64BF83A9F2}" type="presParOf" srcId="{9EA49C1D-66DD-4CC0-99C1-694F05F263AD}" destId="{58F29D32-1D6D-4988-9910-28F4BB66EA68}" srcOrd="4" destOrd="0" presId="urn:microsoft.com/office/officeart/2005/8/layout/default"/>
    <dgm:cxn modelId="{909F26FB-4D95-40E3-B19F-E6EB319B4C87}" type="presParOf" srcId="{9EA49C1D-66DD-4CC0-99C1-694F05F263AD}" destId="{8555C282-1A42-4CB6-8A60-80C9FC809DC9}" srcOrd="5" destOrd="0" presId="urn:microsoft.com/office/officeart/2005/8/layout/default"/>
    <dgm:cxn modelId="{98958795-0533-459B-9DB2-38F95B4CBAA0}" type="presParOf" srcId="{9EA49C1D-66DD-4CC0-99C1-694F05F263AD}" destId="{B76D47AD-6176-47D5-A519-15164897A472}" srcOrd="6" destOrd="0" presId="urn:microsoft.com/office/officeart/2005/8/layout/default"/>
    <dgm:cxn modelId="{419AC07A-8AC5-4A7F-93CB-0FA1C8EA948A}" type="presParOf" srcId="{9EA49C1D-66DD-4CC0-99C1-694F05F263AD}" destId="{C51B6BB5-5B4D-4648-85A6-C23E11368795}" srcOrd="7" destOrd="0" presId="urn:microsoft.com/office/officeart/2005/8/layout/default"/>
    <dgm:cxn modelId="{65EBD894-E31A-4462-BE98-D2FCB9ACD694}" type="presParOf" srcId="{9EA49C1D-66DD-4CC0-99C1-694F05F263AD}" destId="{6585E054-6A2D-410B-84CB-710526FD6E89}" srcOrd="8" destOrd="0" presId="urn:microsoft.com/office/officeart/2005/8/layout/default"/>
    <dgm:cxn modelId="{92D8533C-5A32-4ACC-B2E6-30863D217DFD}" type="presParOf" srcId="{9EA49C1D-66DD-4CC0-99C1-694F05F263AD}" destId="{C5996681-6CC9-4C90-942F-AD0EF89778FC}" srcOrd="9" destOrd="0" presId="urn:microsoft.com/office/officeart/2005/8/layout/default"/>
    <dgm:cxn modelId="{C78E2E70-377F-4018-807B-269457B8E2B8}" type="presParOf" srcId="{9EA49C1D-66DD-4CC0-99C1-694F05F263AD}" destId="{6BB08B1A-45E4-468F-9E6A-FE1373C44413}" srcOrd="10" destOrd="0" presId="urn:microsoft.com/office/officeart/2005/8/layout/default"/>
    <dgm:cxn modelId="{0C94CBDB-FE59-480A-A95C-8E88E4C404F3}" type="presParOf" srcId="{9EA49C1D-66DD-4CC0-99C1-694F05F263AD}" destId="{143DCF9A-F904-4C18-86FD-30226680D094}" srcOrd="11" destOrd="0" presId="urn:microsoft.com/office/officeart/2005/8/layout/default"/>
    <dgm:cxn modelId="{BB2C6952-E4DC-4DB5-9B50-EBD0B5B1DA6A}" type="presParOf" srcId="{9EA49C1D-66DD-4CC0-99C1-694F05F263AD}" destId="{A5DA4E2E-B79A-47B8-8F24-8FE952DA8D61}" srcOrd="12" destOrd="0" presId="urn:microsoft.com/office/officeart/2005/8/layout/default"/>
    <dgm:cxn modelId="{891C78AF-86E3-4FCC-B4B7-62CE04325C65}" type="presParOf" srcId="{9EA49C1D-66DD-4CC0-99C1-694F05F263AD}" destId="{0FC2F3B8-4F61-44B2-B075-65AAB5825995}" srcOrd="13" destOrd="0" presId="urn:microsoft.com/office/officeart/2005/8/layout/default"/>
    <dgm:cxn modelId="{101ACF7E-9544-47F7-9612-1C38CA3FD118}" type="presParOf" srcId="{9EA49C1D-66DD-4CC0-99C1-694F05F263AD}" destId="{3F0600CF-108E-4AC9-AEEB-47B97D0FF54C}" srcOrd="14" destOrd="0" presId="urn:microsoft.com/office/officeart/2005/8/layout/default"/>
    <dgm:cxn modelId="{90EFBD29-4825-4917-8EA3-5B4668FF1C56}" type="presParOf" srcId="{9EA49C1D-66DD-4CC0-99C1-694F05F263AD}" destId="{8C57C766-9E22-470C-899E-F7F9C5979049}" srcOrd="15" destOrd="0" presId="urn:microsoft.com/office/officeart/2005/8/layout/default"/>
    <dgm:cxn modelId="{097795FC-D33D-4464-A992-965D8C043AEA}" type="presParOf" srcId="{9EA49C1D-66DD-4CC0-99C1-694F05F263AD}" destId="{C4425BEB-3610-42EB-9486-CFE94E13904E}" srcOrd="16" destOrd="0" presId="urn:microsoft.com/office/officeart/2005/8/layout/default"/>
    <dgm:cxn modelId="{047FE093-8428-433C-92AE-AD312465CDE9}" type="presParOf" srcId="{9EA49C1D-66DD-4CC0-99C1-694F05F263AD}" destId="{662C0FF2-0CE1-4228-BB7E-C5EEDFCBEBE8}" srcOrd="17" destOrd="0" presId="urn:microsoft.com/office/officeart/2005/8/layout/default"/>
    <dgm:cxn modelId="{BEEBD30B-74ED-4E0E-A035-CA36CE756040}" type="presParOf" srcId="{9EA49C1D-66DD-4CC0-99C1-694F05F263AD}" destId="{9D937CD2-2725-4063-815A-DCECFEF33555}" srcOrd="18" destOrd="0" presId="urn:microsoft.com/office/officeart/2005/8/layout/default"/>
    <dgm:cxn modelId="{81514D8D-28E6-4A21-8C9E-035916BC2BEE}" type="presParOf" srcId="{9EA49C1D-66DD-4CC0-99C1-694F05F263AD}" destId="{DEEFBF8B-DFBA-40CE-BBF6-1DA88313DD75}" srcOrd="19" destOrd="0" presId="urn:microsoft.com/office/officeart/2005/8/layout/default"/>
    <dgm:cxn modelId="{2F658ED0-F442-45BB-9022-EBBFDB9F6482}" type="presParOf" srcId="{9EA49C1D-66DD-4CC0-99C1-694F05F263AD}" destId="{BF1EAB92-A2EA-4542-B35A-7E9D36C99BB5}" srcOrd="20" destOrd="0" presId="urn:microsoft.com/office/officeart/2005/8/layout/default"/>
    <dgm:cxn modelId="{030F6248-E141-45BF-A656-752C149DDFB5}" type="presParOf" srcId="{9EA49C1D-66DD-4CC0-99C1-694F05F263AD}" destId="{7AC11DB9-4549-48E3-B1EA-626BBC537196}" srcOrd="21" destOrd="0" presId="urn:microsoft.com/office/officeart/2005/8/layout/default"/>
    <dgm:cxn modelId="{F4BEC746-048B-41D6-827A-6D66B2CE8BBB}" type="presParOf" srcId="{9EA49C1D-66DD-4CC0-99C1-694F05F263AD}" destId="{6CA7475B-3DC7-4F6D-BA5F-E978F0289DAE}" srcOrd="22" destOrd="0" presId="urn:microsoft.com/office/officeart/2005/8/layout/default"/>
    <dgm:cxn modelId="{399D3098-E287-41AD-A4FF-5DC488EBC280}" type="presParOf" srcId="{9EA49C1D-66DD-4CC0-99C1-694F05F263AD}" destId="{F1D40D2D-F3CB-4098-A90A-407F2EBEEEF3}" srcOrd="23" destOrd="0" presId="urn:microsoft.com/office/officeart/2005/8/layout/default"/>
    <dgm:cxn modelId="{A352DC83-011B-4731-9E5F-45B076148251}" type="presParOf" srcId="{9EA49C1D-66DD-4CC0-99C1-694F05F263AD}" destId="{B72CD26C-3226-4214-8078-F35B8507AD05}" srcOrd="24" destOrd="0" presId="urn:microsoft.com/office/officeart/2005/8/layout/default"/>
    <dgm:cxn modelId="{1C6BDD70-57ED-4EC8-BC0F-A947FD651315}" type="presParOf" srcId="{9EA49C1D-66DD-4CC0-99C1-694F05F263AD}" destId="{B2ADD2E8-BC6C-4720-8981-95AD7405AEFD}" srcOrd="25" destOrd="0" presId="urn:microsoft.com/office/officeart/2005/8/layout/default"/>
    <dgm:cxn modelId="{B03FC3C7-D6A3-4741-B42C-599C743D75EB}" type="presParOf" srcId="{9EA49C1D-66DD-4CC0-99C1-694F05F263AD}" destId="{B9834425-B48E-4A93-A92A-C989FCB1AE8A}" srcOrd="26" destOrd="0" presId="urn:microsoft.com/office/officeart/2005/8/layout/default"/>
    <dgm:cxn modelId="{CA2C8AD8-A474-4F56-8CD5-6F76D426708A}" type="presParOf" srcId="{9EA49C1D-66DD-4CC0-99C1-694F05F263AD}" destId="{639F3E26-81CA-4657-B1D8-828FF9DDE8DD}" srcOrd="27" destOrd="0" presId="urn:microsoft.com/office/officeart/2005/8/layout/default"/>
    <dgm:cxn modelId="{47D63C62-F241-44CB-A401-627F1113A37C}" type="presParOf" srcId="{9EA49C1D-66DD-4CC0-99C1-694F05F263AD}" destId="{5AB858EA-BF78-4E42-87D2-D8B94D881337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21E95EB-40A5-4E15-BFCE-F3CFC1AADDFE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70AC88C-950E-496D-82B7-A41F9E42D5BB}">
      <dgm:prSet/>
      <dgm:spPr/>
      <dgm:t>
        <a:bodyPr/>
        <a:lstStyle/>
        <a:p>
          <a:r>
            <a:rPr lang="en-US" b="1" i="1"/>
            <a:t>114-Zayd ibn Haarithah</a:t>
          </a:r>
          <a:endParaRPr lang="en-US"/>
        </a:p>
      </dgm:t>
    </dgm:pt>
    <dgm:pt modelId="{51D24737-6245-4143-8BDF-06EF06BD0C7D}" type="parTrans" cxnId="{655251BA-9059-4ADC-8C46-1AF030040C3E}">
      <dgm:prSet/>
      <dgm:spPr/>
      <dgm:t>
        <a:bodyPr/>
        <a:lstStyle/>
        <a:p>
          <a:endParaRPr lang="en-US"/>
        </a:p>
      </dgm:t>
    </dgm:pt>
    <dgm:pt modelId="{AD26B639-CA52-42F7-8A67-EFB108E825EA}" type="sibTrans" cxnId="{655251BA-9059-4ADC-8C46-1AF030040C3E}">
      <dgm:prSet/>
      <dgm:spPr/>
      <dgm:t>
        <a:bodyPr/>
        <a:lstStyle/>
        <a:p>
          <a:endParaRPr lang="en-US"/>
        </a:p>
      </dgm:t>
    </dgm:pt>
    <dgm:pt modelId="{51CB9367-579E-419E-AB77-8F4E763D605E}">
      <dgm:prSet/>
      <dgm:spPr/>
      <dgm:t>
        <a:bodyPr/>
        <a:lstStyle/>
        <a:p>
          <a:r>
            <a:rPr lang="en-US" b="1" i="1"/>
            <a:t>115-Umm Ayman </a:t>
          </a:r>
          <a:r>
            <a:rPr lang="ar-SA" b="1" i="1"/>
            <a:t>أمّ أيمن</a:t>
          </a:r>
          <a:endParaRPr lang="en-US"/>
        </a:p>
      </dgm:t>
    </dgm:pt>
    <dgm:pt modelId="{C58D18B1-5BCD-4872-98D6-78C8C14615FB}" type="parTrans" cxnId="{080A1CBD-789B-4B64-A5E8-274F7603B471}">
      <dgm:prSet/>
      <dgm:spPr/>
      <dgm:t>
        <a:bodyPr/>
        <a:lstStyle/>
        <a:p>
          <a:endParaRPr lang="en-US"/>
        </a:p>
      </dgm:t>
    </dgm:pt>
    <dgm:pt modelId="{334FF62C-2B51-425A-85E2-6AC5C29916E2}" type="sibTrans" cxnId="{080A1CBD-789B-4B64-A5E8-274F7603B471}">
      <dgm:prSet/>
      <dgm:spPr/>
      <dgm:t>
        <a:bodyPr/>
        <a:lstStyle/>
        <a:p>
          <a:endParaRPr lang="en-US"/>
        </a:p>
      </dgm:t>
    </dgm:pt>
    <dgm:pt modelId="{EA4F2D70-B913-426A-AB62-017BEAD1BB57}">
      <dgm:prSet/>
      <dgm:spPr/>
      <dgm:t>
        <a:bodyPr/>
        <a:lstStyle/>
        <a:p>
          <a:r>
            <a:rPr lang="en-US" b="1" i="1"/>
            <a:t>116-Tawheed key into Paradise</a:t>
          </a:r>
          <a:endParaRPr lang="en-US"/>
        </a:p>
      </dgm:t>
    </dgm:pt>
    <dgm:pt modelId="{735E836D-0D40-455A-A6BB-8510B40DB935}" type="parTrans" cxnId="{C8654F9B-4629-42C6-9D38-83235F0673C8}">
      <dgm:prSet/>
      <dgm:spPr/>
      <dgm:t>
        <a:bodyPr/>
        <a:lstStyle/>
        <a:p>
          <a:endParaRPr lang="en-US"/>
        </a:p>
      </dgm:t>
    </dgm:pt>
    <dgm:pt modelId="{5D6BCBE5-81E1-4B39-8EB7-BC2CAE0B3109}" type="sibTrans" cxnId="{C8654F9B-4629-42C6-9D38-83235F0673C8}">
      <dgm:prSet/>
      <dgm:spPr/>
      <dgm:t>
        <a:bodyPr/>
        <a:lstStyle/>
        <a:p>
          <a:endParaRPr lang="en-US"/>
        </a:p>
      </dgm:t>
    </dgm:pt>
    <dgm:pt modelId="{E33E7FBD-0720-4026-9E19-D501076BB637}">
      <dgm:prSet/>
      <dgm:spPr/>
      <dgm:t>
        <a:bodyPr/>
        <a:lstStyle/>
        <a:p>
          <a:r>
            <a:rPr lang="en-US" b="1" i="1"/>
            <a:t>117-Allah is extremely power full</a:t>
          </a:r>
          <a:endParaRPr lang="en-US"/>
        </a:p>
      </dgm:t>
    </dgm:pt>
    <dgm:pt modelId="{AA57BD25-0A3C-4355-BC93-D30EC0F32D0F}" type="parTrans" cxnId="{A2F8FF75-19E0-4EB0-9342-3D3074E4D274}">
      <dgm:prSet/>
      <dgm:spPr/>
      <dgm:t>
        <a:bodyPr/>
        <a:lstStyle/>
        <a:p>
          <a:endParaRPr lang="en-US"/>
        </a:p>
      </dgm:t>
    </dgm:pt>
    <dgm:pt modelId="{03C98317-8E11-4B43-BBB4-C7A93EF761F6}" type="sibTrans" cxnId="{A2F8FF75-19E0-4EB0-9342-3D3074E4D274}">
      <dgm:prSet/>
      <dgm:spPr/>
      <dgm:t>
        <a:bodyPr/>
        <a:lstStyle/>
        <a:p>
          <a:endParaRPr lang="en-US"/>
        </a:p>
      </dgm:t>
    </dgm:pt>
    <dgm:pt modelId="{3FB1EC2D-352E-4FBD-B8BD-3EC82FDBE28A}">
      <dgm:prSet/>
      <dgm:spPr/>
      <dgm:t>
        <a:bodyPr/>
        <a:lstStyle/>
        <a:p>
          <a:r>
            <a:rPr lang="en-US" b="1" i="1"/>
            <a:t>118-The mercy of Allah</a:t>
          </a:r>
          <a:endParaRPr lang="en-US"/>
        </a:p>
      </dgm:t>
    </dgm:pt>
    <dgm:pt modelId="{79746026-3B3D-4D81-9106-6BFCBA75CC84}" type="parTrans" cxnId="{A19F4E7D-11F7-4A8C-B207-A946111F6444}">
      <dgm:prSet/>
      <dgm:spPr/>
      <dgm:t>
        <a:bodyPr/>
        <a:lstStyle/>
        <a:p>
          <a:endParaRPr lang="en-US"/>
        </a:p>
      </dgm:t>
    </dgm:pt>
    <dgm:pt modelId="{D3B27786-CFDC-4C1D-8A9B-E968EAA182B0}" type="sibTrans" cxnId="{A19F4E7D-11F7-4A8C-B207-A946111F6444}">
      <dgm:prSet/>
      <dgm:spPr/>
      <dgm:t>
        <a:bodyPr/>
        <a:lstStyle/>
        <a:p>
          <a:endParaRPr lang="en-US"/>
        </a:p>
      </dgm:t>
    </dgm:pt>
    <dgm:pt modelId="{9E37C095-0581-4574-AD28-6D32B42DDD9B}">
      <dgm:prSet/>
      <dgm:spPr/>
      <dgm:t>
        <a:bodyPr/>
        <a:lstStyle/>
        <a:p>
          <a:r>
            <a:rPr lang="en-US" b="1" i="1"/>
            <a:t>119-Prophets message</a:t>
          </a:r>
          <a:endParaRPr lang="en-US"/>
        </a:p>
      </dgm:t>
    </dgm:pt>
    <dgm:pt modelId="{574C6CB4-9FBD-4854-97EF-5BF3D1EC02B0}" type="parTrans" cxnId="{DA96BE12-00EE-4886-AF4C-6029873416CC}">
      <dgm:prSet/>
      <dgm:spPr/>
      <dgm:t>
        <a:bodyPr/>
        <a:lstStyle/>
        <a:p>
          <a:endParaRPr lang="en-US"/>
        </a:p>
      </dgm:t>
    </dgm:pt>
    <dgm:pt modelId="{AE916ADF-394A-4020-A355-B0A43EA5DEA7}" type="sibTrans" cxnId="{DA96BE12-00EE-4886-AF4C-6029873416CC}">
      <dgm:prSet/>
      <dgm:spPr/>
      <dgm:t>
        <a:bodyPr/>
        <a:lstStyle/>
        <a:p>
          <a:endParaRPr lang="en-US"/>
        </a:p>
      </dgm:t>
    </dgm:pt>
    <dgm:pt modelId="{B3C4858C-CF54-4808-A9EB-54B47FE1E9C0}">
      <dgm:prSet/>
      <dgm:spPr/>
      <dgm:t>
        <a:bodyPr/>
        <a:lstStyle/>
        <a:p>
          <a:r>
            <a:rPr lang="en-US" b="1" i="1"/>
            <a:t>120-Death and Life</a:t>
          </a:r>
          <a:endParaRPr lang="en-US"/>
        </a:p>
      </dgm:t>
    </dgm:pt>
    <dgm:pt modelId="{C1D7BBA0-5DF9-479F-A9C7-0D9ED57DBE1D}" type="parTrans" cxnId="{663F9631-8D6F-48D9-BDBF-1BDEF2FD5EBB}">
      <dgm:prSet/>
      <dgm:spPr/>
      <dgm:t>
        <a:bodyPr/>
        <a:lstStyle/>
        <a:p>
          <a:endParaRPr lang="en-US"/>
        </a:p>
      </dgm:t>
    </dgm:pt>
    <dgm:pt modelId="{070348D4-663C-4EE5-9B41-8D6C03E2184B}" type="sibTrans" cxnId="{663F9631-8D6F-48D9-BDBF-1BDEF2FD5EBB}">
      <dgm:prSet/>
      <dgm:spPr/>
      <dgm:t>
        <a:bodyPr/>
        <a:lstStyle/>
        <a:p>
          <a:endParaRPr lang="en-US"/>
        </a:p>
      </dgm:t>
    </dgm:pt>
    <dgm:pt modelId="{9A1FEB08-15DF-40CA-BF84-348E8BD53068}">
      <dgm:prSet/>
      <dgm:spPr/>
      <dgm:t>
        <a:bodyPr/>
        <a:lstStyle/>
        <a:p>
          <a:r>
            <a:rPr lang="en-US" b="1" i="1"/>
            <a:t>121-The Life After Death</a:t>
          </a:r>
          <a:endParaRPr lang="en-US"/>
        </a:p>
      </dgm:t>
    </dgm:pt>
    <dgm:pt modelId="{700C7ADA-C0CC-4FC8-A602-EFC280B9B2DE}" type="parTrans" cxnId="{3563B9EF-F4C3-4CEA-8401-0F88B308196D}">
      <dgm:prSet/>
      <dgm:spPr/>
      <dgm:t>
        <a:bodyPr/>
        <a:lstStyle/>
        <a:p>
          <a:endParaRPr lang="en-US"/>
        </a:p>
      </dgm:t>
    </dgm:pt>
    <dgm:pt modelId="{C2B52267-28CB-43DC-A60A-0C85870ED566}" type="sibTrans" cxnId="{3563B9EF-F4C3-4CEA-8401-0F88B308196D}">
      <dgm:prSet/>
      <dgm:spPr/>
      <dgm:t>
        <a:bodyPr/>
        <a:lstStyle/>
        <a:p>
          <a:endParaRPr lang="en-US"/>
        </a:p>
      </dgm:t>
    </dgm:pt>
    <dgm:pt modelId="{6DB54B35-EC1F-4AA1-AFEA-C7B55F569C5C}">
      <dgm:prSet/>
      <dgm:spPr/>
      <dgm:t>
        <a:bodyPr/>
        <a:lstStyle/>
        <a:p>
          <a:r>
            <a:rPr lang="en-US" b="1" i="1"/>
            <a:t>132-Prophet Ayyub </a:t>
          </a:r>
          <a:r>
            <a:rPr lang="ar-SA" b="1" i="1"/>
            <a:t>أيوب ( عَلَيْهِ ٱلسَّلَامُ ) </a:t>
          </a:r>
          <a:endParaRPr lang="en-US"/>
        </a:p>
      </dgm:t>
    </dgm:pt>
    <dgm:pt modelId="{92AA662D-873C-46F1-A973-4CEB9C76B421}" type="parTrans" cxnId="{FB6A31DF-6660-4C42-A1F3-04AAA9B2A2C3}">
      <dgm:prSet/>
      <dgm:spPr/>
      <dgm:t>
        <a:bodyPr/>
        <a:lstStyle/>
        <a:p>
          <a:endParaRPr lang="en-US"/>
        </a:p>
      </dgm:t>
    </dgm:pt>
    <dgm:pt modelId="{F02F4FEF-37EF-434B-9E3E-20C2247E71B3}" type="sibTrans" cxnId="{FB6A31DF-6660-4C42-A1F3-04AAA9B2A2C3}">
      <dgm:prSet/>
      <dgm:spPr/>
      <dgm:t>
        <a:bodyPr/>
        <a:lstStyle/>
        <a:p>
          <a:endParaRPr lang="en-US"/>
        </a:p>
      </dgm:t>
    </dgm:pt>
    <dgm:pt modelId="{83A06682-A934-45C9-9302-FAABE9B05D33}">
      <dgm:prSet/>
      <dgm:spPr/>
      <dgm:t>
        <a:bodyPr/>
        <a:lstStyle/>
        <a:p>
          <a:r>
            <a:rPr lang="en-US" b="1" i="1"/>
            <a:t>133-Prophet Ilyaas </a:t>
          </a:r>
          <a:r>
            <a:rPr lang="ar-SA" b="1" i="1"/>
            <a:t>( ٱلسَّلَامُ  )  إلياس</a:t>
          </a:r>
          <a:endParaRPr lang="en-US"/>
        </a:p>
      </dgm:t>
    </dgm:pt>
    <dgm:pt modelId="{E2AC89B8-50F6-42CB-AB8B-EC1949654F90}" type="parTrans" cxnId="{A200B637-DEA1-44B8-B185-FD918DE55AC2}">
      <dgm:prSet/>
      <dgm:spPr/>
      <dgm:t>
        <a:bodyPr/>
        <a:lstStyle/>
        <a:p>
          <a:endParaRPr lang="en-US"/>
        </a:p>
      </dgm:t>
    </dgm:pt>
    <dgm:pt modelId="{790549C4-2B77-40D1-909F-AC36B9B429E7}" type="sibTrans" cxnId="{A200B637-DEA1-44B8-B185-FD918DE55AC2}">
      <dgm:prSet/>
      <dgm:spPr/>
      <dgm:t>
        <a:bodyPr/>
        <a:lstStyle/>
        <a:p>
          <a:endParaRPr lang="en-US"/>
        </a:p>
      </dgm:t>
    </dgm:pt>
    <dgm:pt modelId="{419EACB3-D05D-4C8B-9DB3-61507BF56F4B}">
      <dgm:prSet/>
      <dgm:spPr/>
      <dgm:t>
        <a:bodyPr/>
        <a:lstStyle/>
        <a:p>
          <a:r>
            <a:rPr lang="en-US" b="1" i="1"/>
            <a:t>134- The story of Yunus </a:t>
          </a:r>
          <a:r>
            <a:rPr lang="ar-SA" b="1" i="1"/>
            <a:t>( ٱلسَّلَامُ  ) يُونُس</a:t>
          </a:r>
          <a:endParaRPr lang="en-US"/>
        </a:p>
      </dgm:t>
    </dgm:pt>
    <dgm:pt modelId="{D89CB3EF-87F2-450A-9F09-36E6303999B3}" type="parTrans" cxnId="{06DB4CB4-BA5E-4AB0-802A-74744C1D4E23}">
      <dgm:prSet/>
      <dgm:spPr/>
      <dgm:t>
        <a:bodyPr/>
        <a:lstStyle/>
        <a:p>
          <a:endParaRPr lang="en-US"/>
        </a:p>
      </dgm:t>
    </dgm:pt>
    <dgm:pt modelId="{9986A42F-7596-4EC7-91DF-4189102449A5}" type="sibTrans" cxnId="{06DB4CB4-BA5E-4AB0-802A-74744C1D4E23}">
      <dgm:prSet/>
      <dgm:spPr/>
      <dgm:t>
        <a:bodyPr/>
        <a:lstStyle/>
        <a:p>
          <a:endParaRPr lang="en-US"/>
        </a:p>
      </dgm:t>
    </dgm:pt>
    <dgm:pt modelId="{F49DD3C6-4386-4CE5-AF70-BE3BC98C6129}">
      <dgm:prSet/>
      <dgm:spPr/>
      <dgm:t>
        <a:bodyPr/>
        <a:lstStyle/>
        <a:p>
          <a:r>
            <a:rPr lang="en-US" b="1" i="1"/>
            <a:t>135- Time Value </a:t>
          </a:r>
          <a:r>
            <a:rPr lang="ar-SA" b="1" i="1"/>
            <a:t>قيمة الوقت</a:t>
          </a:r>
          <a:endParaRPr lang="en-US"/>
        </a:p>
      </dgm:t>
    </dgm:pt>
    <dgm:pt modelId="{43009AE6-C520-4E00-BB20-0D8588F58C21}" type="parTrans" cxnId="{72403C94-FA1C-463D-9C92-4E9C3B687262}">
      <dgm:prSet/>
      <dgm:spPr/>
      <dgm:t>
        <a:bodyPr/>
        <a:lstStyle/>
        <a:p>
          <a:endParaRPr lang="en-US"/>
        </a:p>
      </dgm:t>
    </dgm:pt>
    <dgm:pt modelId="{FE96D82C-95C9-4BCB-9571-B2636DCD0DCD}" type="sibTrans" cxnId="{72403C94-FA1C-463D-9C92-4E9C3B687262}">
      <dgm:prSet/>
      <dgm:spPr/>
      <dgm:t>
        <a:bodyPr/>
        <a:lstStyle/>
        <a:p>
          <a:endParaRPr lang="en-US"/>
        </a:p>
      </dgm:t>
    </dgm:pt>
    <dgm:pt modelId="{83FFF91C-7109-4920-93FA-85732B624586}">
      <dgm:prSet/>
      <dgm:spPr/>
      <dgm:t>
        <a:bodyPr/>
        <a:lstStyle/>
        <a:p>
          <a:r>
            <a:rPr lang="en-US" b="1" i="1"/>
            <a:t>136- Ammar &amp; Yaasir </a:t>
          </a:r>
          <a:r>
            <a:rPr lang="ar-SA" b="1" i="1"/>
            <a:t>( رَضِی اللہُ عَنھُما )  عمار ابن ياسر</a:t>
          </a:r>
          <a:endParaRPr lang="en-US"/>
        </a:p>
      </dgm:t>
    </dgm:pt>
    <dgm:pt modelId="{B1247EF3-9652-408C-8D75-33BFE30F3E6B}" type="parTrans" cxnId="{368FE4C3-867F-4A9C-9D7A-BE4381335AFC}">
      <dgm:prSet/>
      <dgm:spPr/>
      <dgm:t>
        <a:bodyPr/>
        <a:lstStyle/>
        <a:p>
          <a:endParaRPr lang="en-US"/>
        </a:p>
      </dgm:t>
    </dgm:pt>
    <dgm:pt modelId="{72DB3100-5FE0-46C3-BE4D-0DEE276E36A6}" type="sibTrans" cxnId="{368FE4C3-867F-4A9C-9D7A-BE4381335AFC}">
      <dgm:prSet/>
      <dgm:spPr/>
      <dgm:t>
        <a:bodyPr/>
        <a:lstStyle/>
        <a:p>
          <a:endParaRPr lang="en-US"/>
        </a:p>
      </dgm:t>
    </dgm:pt>
    <dgm:pt modelId="{6913E0B1-BAB6-4867-883F-F1393AEB823A}">
      <dgm:prSet/>
      <dgm:spPr/>
      <dgm:t>
        <a:bodyPr/>
        <a:lstStyle/>
        <a:p>
          <a:r>
            <a:rPr lang="en-US" b="1" i="1"/>
            <a:t>137- Safiyyah Bint Abd ai-Muttalib</a:t>
          </a:r>
          <a:r>
            <a:rPr lang="ar-SA" b="1" i="1"/>
            <a:t>صفية بنت عبدالمطلب </a:t>
          </a:r>
          <a:endParaRPr lang="en-US"/>
        </a:p>
      </dgm:t>
    </dgm:pt>
    <dgm:pt modelId="{AF59E1DD-98C1-4945-8C7F-87A23065D493}" type="parTrans" cxnId="{BCD41B58-ED0D-4972-A15E-E8870484E09C}">
      <dgm:prSet/>
      <dgm:spPr/>
      <dgm:t>
        <a:bodyPr/>
        <a:lstStyle/>
        <a:p>
          <a:endParaRPr lang="en-US"/>
        </a:p>
      </dgm:t>
    </dgm:pt>
    <dgm:pt modelId="{2C406A7C-3CAC-46BD-9DEE-1E1BFDD21A93}" type="sibTrans" cxnId="{BCD41B58-ED0D-4972-A15E-E8870484E09C}">
      <dgm:prSet/>
      <dgm:spPr/>
      <dgm:t>
        <a:bodyPr/>
        <a:lstStyle/>
        <a:p>
          <a:endParaRPr lang="en-US"/>
        </a:p>
      </dgm:t>
    </dgm:pt>
    <dgm:pt modelId="{48605C56-A171-4389-B1AE-02CFD758B63F}" type="pres">
      <dgm:prSet presAssocID="{021E95EB-40A5-4E15-BFCE-F3CFC1AADDFE}" presName="diagram" presStyleCnt="0">
        <dgm:presLayoutVars>
          <dgm:dir/>
          <dgm:resizeHandles val="exact"/>
        </dgm:presLayoutVars>
      </dgm:prSet>
      <dgm:spPr/>
    </dgm:pt>
    <dgm:pt modelId="{47B52931-8B49-46B3-93EC-5E7C9CB6742F}" type="pres">
      <dgm:prSet presAssocID="{570AC88C-950E-496D-82B7-A41F9E42D5BB}" presName="node" presStyleLbl="node1" presStyleIdx="0" presStyleCnt="14">
        <dgm:presLayoutVars>
          <dgm:bulletEnabled val="1"/>
        </dgm:presLayoutVars>
      </dgm:prSet>
      <dgm:spPr/>
    </dgm:pt>
    <dgm:pt modelId="{601DDEB1-48A3-4825-BCD2-EA554C4630A6}" type="pres">
      <dgm:prSet presAssocID="{AD26B639-CA52-42F7-8A67-EFB108E825EA}" presName="sibTrans" presStyleCnt="0"/>
      <dgm:spPr/>
    </dgm:pt>
    <dgm:pt modelId="{1E25C301-1B4A-4AC8-B8FC-2A6B46A65B23}" type="pres">
      <dgm:prSet presAssocID="{51CB9367-579E-419E-AB77-8F4E763D605E}" presName="node" presStyleLbl="node1" presStyleIdx="1" presStyleCnt="14">
        <dgm:presLayoutVars>
          <dgm:bulletEnabled val="1"/>
        </dgm:presLayoutVars>
      </dgm:prSet>
      <dgm:spPr/>
    </dgm:pt>
    <dgm:pt modelId="{2807EBB8-9D02-4DF5-AD57-D4C01A3C5DAB}" type="pres">
      <dgm:prSet presAssocID="{334FF62C-2B51-425A-85E2-6AC5C29916E2}" presName="sibTrans" presStyleCnt="0"/>
      <dgm:spPr/>
    </dgm:pt>
    <dgm:pt modelId="{0B7EE6A0-3D9E-4616-9A10-FCE840E80F87}" type="pres">
      <dgm:prSet presAssocID="{EA4F2D70-B913-426A-AB62-017BEAD1BB57}" presName="node" presStyleLbl="node1" presStyleIdx="2" presStyleCnt="14">
        <dgm:presLayoutVars>
          <dgm:bulletEnabled val="1"/>
        </dgm:presLayoutVars>
      </dgm:prSet>
      <dgm:spPr/>
    </dgm:pt>
    <dgm:pt modelId="{796D1594-9596-4427-AB89-6A0BFD697956}" type="pres">
      <dgm:prSet presAssocID="{5D6BCBE5-81E1-4B39-8EB7-BC2CAE0B3109}" presName="sibTrans" presStyleCnt="0"/>
      <dgm:spPr/>
    </dgm:pt>
    <dgm:pt modelId="{F113326D-3242-4B4E-AE05-DBA4C874CFF1}" type="pres">
      <dgm:prSet presAssocID="{E33E7FBD-0720-4026-9E19-D501076BB637}" presName="node" presStyleLbl="node1" presStyleIdx="3" presStyleCnt="14">
        <dgm:presLayoutVars>
          <dgm:bulletEnabled val="1"/>
        </dgm:presLayoutVars>
      </dgm:prSet>
      <dgm:spPr/>
    </dgm:pt>
    <dgm:pt modelId="{289D1DB5-C3C8-4B80-9C3A-D13A31DC705D}" type="pres">
      <dgm:prSet presAssocID="{03C98317-8E11-4B43-BBB4-C7A93EF761F6}" presName="sibTrans" presStyleCnt="0"/>
      <dgm:spPr/>
    </dgm:pt>
    <dgm:pt modelId="{C0D1D4AA-8D60-4552-82B0-D7038C1F3D6D}" type="pres">
      <dgm:prSet presAssocID="{3FB1EC2D-352E-4FBD-B8BD-3EC82FDBE28A}" presName="node" presStyleLbl="node1" presStyleIdx="4" presStyleCnt="14">
        <dgm:presLayoutVars>
          <dgm:bulletEnabled val="1"/>
        </dgm:presLayoutVars>
      </dgm:prSet>
      <dgm:spPr/>
    </dgm:pt>
    <dgm:pt modelId="{B17722F1-BCF4-47E9-8D12-2F635FDE851E}" type="pres">
      <dgm:prSet presAssocID="{D3B27786-CFDC-4C1D-8A9B-E968EAA182B0}" presName="sibTrans" presStyleCnt="0"/>
      <dgm:spPr/>
    </dgm:pt>
    <dgm:pt modelId="{7E916BD2-781E-4625-B824-7B7ECE8107D0}" type="pres">
      <dgm:prSet presAssocID="{9E37C095-0581-4574-AD28-6D32B42DDD9B}" presName="node" presStyleLbl="node1" presStyleIdx="5" presStyleCnt="14">
        <dgm:presLayoutVars>
          <dgm:bulletEnabled val="1"/>
        </dgm:presLayoutVars>
      </dgm:prSet>
      <dgm:spPr/>
    </dgm:pt>
    <dgm:pt modelId="{94BBA3C1-0D9F-48BB-80B6-F552BFA4F548}" type="pres">
      <dgm:prSet presAssocID="{AE916ADF-394A-4020-A355-B0A43EA5DEA7}" presName="sibTrans" presStyleCnt="0"/>
      <dgm:spPr/>
    </dgm:pt>
    <dgm:pt modelId="{E08B9416-DB90-4567-AD22-3222C8F3D69E}" type="pres">
      <dgm:prSet presAssocID="{B3C4858C-CF54-4808-A9EB-54B47FE1E9C0}" presName="node" presStyleLbl="node1" presStyleIdx="6" presStyleCnt="14">
        <dgm:presLayoutVars>
          <dgm:bulletEnabled val="1"/>
        </dgm:presLayoutVars>
      </dgm:prSet>
      <dgm:spPr/>
    </dgm:pt>
    <dgm:pt modelId="{EF414849-268A-4E1A-B5A1-90189744BB48}" type="pres">
      <dgm:prSet presAssocID="{070348D4-663C-4EE5-9B41-8D6C03E2184B}" presName="sibTrans" presStyleCnt="0"/>
      <dgm:spPr/>
    </dgm:pt>
    <dgm:pt modelId="{8C0F1418-5BC2-4B09-8B3C-25B535AF1BB3}" type="pres">
      <dgm:prSet presAssocID="{9A1FEB08-15DF-40CA-BF84-348E8BD53068}" presName="node" presStyleLbl="node1" presStyleIdx="7" presStyleCnt="14">
        <dgm:presLayoutVars>
          <dgm:bulletEnabled val="1"/>
        </dgm:presLayoutVars>
      </dgm:prSet>
      <dgm:spPr/>
    </dgm:pt>
    <dgm:pt modelId="{A1E6BB33-58F9-4CAF-9FF7-258E4D449749}" type="pres">
      <dgm:prSet presAssocID="{C2B52267-28CB-43DC-A60A-0C85870ED566}" presName="sibTrans" presStyleCnt="0"/>
      <dgm:spPr/>
    </dgm:pt>
    <dgm:pt modelId="{5BEFC7FC-5198-4875-BD18-C83543810F6B}" type="pres">
      <dgm:prSet presAssocID="{6DB54B35-EC1F-4AA1-AFEA-C7B55F569C5C}" presName="node" presStyleLbl="node1" presStyleIdx="8" presStyleCnt="14">
        <dgm:presLayoutVars>
          <dgm:bulletEnabled val="1"/>
        </dgm:presLayoutVars>
      </dgm:prSet>
      <dgm:spPr/>
    </dgm:pt>
    <dgm:pt modelId="{7B35C86D-B809-49B8-A597-7717890FBC23}" type="pres">
      <dgm:prSet presAssocID="{F02F4FEF-37EF-434B-9E3E-20C2247E71B3}" presName="sibTrans" presStyleCnt="0"/>
      <dgm:spPr/>
    </dgm:pt>
    <dgm:pt modelId="{E78B06A4-CEDE-429F-953F-ADE99EFFAB4D}" type="pres">
      <dgm:prSet presAssocID="{83A06682-A934-45C9-9302-FAABE9B05D33}" presName="node" presStyleLbl="node1" presStyleIdx="9" presStyleCnt="14">
        <dgm:presLayoutVars>
          <dgm:bulletEnabled val="1"/>
        </dgm:presLayoutVars>
      </dgm:prSet>
      <dgm:spPr/>
    </dgm:pt>
    <dgm:pt modelId="{747C855B-7140-4CB3-A6A9-4B7903B40819}" type="pres">
      <dgm:prSet presAssocID="{790549C4-2B77-40D1-909F-AC36B9B429E7}" presName="sibTrans" presStyleCnt="0"/>
      <dgm:spPr/>
    </dgm:pt>
    <dgm:pt modelId="{56DBD5B8-0214-459C-8B46-08E6C1203365}" type="pres">
      <dgm:prSet presAssocID="{419EACB3-D05D-4C8B-9DB3-61507BF56F4B}" presName="node" presStyleLbl="node1" presStyleIdx="10" presStyleCnt="14">
        <dgm:presLayoutVars>
          <dgm:bulletEnabled val="1"/>
        </dgm:presLayoutVars>
      </dgm:prSet>
      <dgm:spPr/>
    </dgm:pt>
    <dgm:pt modelId="{D8506A10-AE4B-4BBE-ACC9-2EF3ABCB4340}" type="pres">
      <dgm:prSet presAssocID="{9986A42F-7596-4EC7-91DF-4189102449A5}" presName="sibTrans" presStyleCnt="0"/>
      <dgm:spPr/>
    </dgm:pt>
    <dgm:pt modelId="{7DD470EE-5C00-4566-AD4A-08C0E0F1147E}" type="pres">
      <dgm:prSet presAssocID="{F49DD3C6-4386-4CE5-AF70-BE3BC98C6129}" presName="node" presStyleLbl="node1" presStyleIdx="11" presStyleCnt="14">
        <dgm:presLayoutVars>
          <dgm:bulletEnabled val="1"/>
        </dgm:presLayoutVars>
      </dgm:prSet>
      <dgm:spPr/>
    </dgm:pt>
    <dgm:pt modelId="{F1A67EF5-96D4-4284-9855-390545B47771}" type="pres">
      <dgm:prSet presAssocID="{FE96D82C-95C9-4BCB-9571-B2636DCD0DCD}" presName="sibTrans" presStyleCnt="0"/>
      <dgm:spPr/>
    </dgm:pt>
    <dgm:pt modelId="{F8B600F4-351B-4420-B4B0-AB9E26A9A067}" type="pres">
      <dgm:prSet presAssocID="{83FFF91C-7109-4920-93FA-85732B624586}" presName="node" presStyleLbl="node1" presStyleIdx="12" presStyleCnt="14">
        <dgm:presLayoutVars>
          <dgm:bulletEnabled val="1"/>
        </dgm:presLayoutVars>
      </dgm:prSet>
      <dgm:spPr/>
    </dgm:pt>
    <dgm:pt modelId="{391148F7-EBAD-4BB8-A543-6AAF4F180800}" type="pres">
      <dgm:prSet presAssocID="{72DB3100-5FE0-46C3-BE4D-0DEE276E36A6}" presName="sibTrans" presStyleCnt="0"/>
      <dgm:spPr/>
    </dgm:pt>
    <dgm:pt modelId="{B9D8EF78-2AEE-486C-93DA-3D3C38FB3291}" type="pres">
      <dgm:prSet presAssocID="{6913E0B1-BAB6-4867-883F-F1393AEB823A}" presName="node" presStyleLbl="node1" presStyleIdx="13" presStyleCnt="14">
        <dgm:presLayoutVars>
          <dgm:bulletEnabled val="1"/>
        </dgm:presLayoutVars>
      </dgm:prSet>
      <dgm:spPr/>
    </dgm:pt>
  </dgm:ptLst>
  <dgm:cxnLst>
    <dgm:cxn modelId="{1D5A2703-CEE9-4743-A4D2-480DECA1AF57}" type="presOf" srcId="{9E37C095-0581-4574-AD28-6D32B42DDD9B}" destId="{7E916BD2-781E-4625-B824-7B7ECE8107D0}" srcOrd="0" destOrd="0" presId="urn:microsoft.com/office/officeart/2005/8/layout/default"/>
    <dgm:cxn modelId="{DA96BE12-00EE-4886-AF4C-6029873416CC}" srcId="{021E95EB-40A5-4E15-BFCE-F3CFC1AADDFE}" destId="{9E37C095-0581-4574-AD28-6D32B42DDD9B}" srcOrd="5" destOrd="0" parTransId="{574C6CB4-9FBD-4854-97EF-5BF3D1EC02B0}" sibTransId="{AE916ADF-394A-4020-A355-B0A43EA5DEA7}"/>
    <dgm:cxn modelId="{878C4F23-98F9-49FC-81BE-86A03AF94251}" type="presOf" srcId="{F49DD3C6-4386-4CE5-AF70-BE3BC98C6129}" destId="{7DD470EE-5C00-4566-AD4A-08C0E0F1147E}" srcOrd="0" destOrd="0" presId="urn:microsoft.com/office/officeart/2005/8/layout/default"/>
    <dgm:cxn modelId="{CA92392D-6BC6-4A33-8C52-D1C26BAFB978}" type="presOf" srcId="{570AC88C-950E-496D-82B7-A41F9E42D5BB}" destId="{47B52931-8B49-46B3-93EC-5E7C9CB6742F}" srcOrd="0" destOrd="0" presId="urn:microsoft.com/office/officeart/2005/8/layout/default"/>
    <dgm:cxn modelId="{663F9631-8D6F-48D9-BDBF-1BDEF2FD5EBB}" srcId="{021E95EB-40A5-4E15-BFCE-F3CFC1AADDFE}" destId="{B3C4858C-CF54-4808-A9EB-54B47FE1E9C0}" srcOrd="6" destOrd="0" parTransId="{C1D7BBA0-5DF9-479F-A9C7-0D9ED57DBE1D}" sibTransId="{070348D4-663C-4EE5-9B41-8D6C03E2184B}"/>
    <dgm:cxn modelId="{A200B637-DEA1-44B8-B185-FD918DE55AC2}" srcId="{021E95EB-40A5-4E15-BFCE-F3CFC1AADDFE}" destId="{83A06682-A934-45C9-9302-FAABE9B05D33}" srcOrd="9" destOrd="0" parTransId="{E2AC89B8-50F6-42CB-AB8B-EC1949654F90}" sibTransId="{790549C4-2B77-40D1-909F-AC36B9B429E7}"/>
    <dgm:cxn modelId="{33D8FC50-05A1-4DD9-8493-3B1A122B1AF3}" type="presOf" srcId="{419EACB3-D05D-4C8B-9DB3-61507BF56F4B}" destId="{56DBD5B8-0214-459C-8B46-08E6C1203365}" srcOrd="0" destOrd="0" presId="urn:microsoft.com/office/officeart/2005/8/layout/default"/>
    <dgm:cxn modelId="{7FF50555-F035-4FEE-BA17-504825072AD8}" type="presOf" srcId="{B3C4858C-CF54-4808-A9EB-54B47FE1E9C0}" destId="{E08B9416-DB90-4567-AD22-3222C8F3D69E}" srcOrd="0" destOrd="0" presId="urn:microsoft.com/office/officeart/2005/8/layout/default"/>
    <dgm:cxn modelId="{A2F8FF75-19E0-4EB0-9342-3D3074E4D274}" srcId="{021E95EB-40A5-4E15-BFCE-F3CFC1AADDFE}" destId="{E33E7FBD-0720-4026-9E19-D501076BB637}" srcOrd="3" destOrd="0" parTransId="{AA57BD25-0A3C-4355-BC93-D30EC0F32D0F}" sibTransId="{03C98317-8E11-4B43-BBB4-C7A93EF761F6}"/>
    <dgm:cxn modelId="{1BB44656-3F21-49BD-9225-851F6E57B9B0}" type="presOf" srcId="{EA4F2D70-B913-426A-AB62-017BEAD1BB57}" destId="{0B7EE6A0-3D9E-4616-9A10-FCE840E80F87}" srcOrd="0" destOrd="0" presId="urn:microsoft.com/office/officeart/2005/8/layout/default"/>
    <dgm:cxn modelId="{BCD41B58-ED0D-4972-A15E-E8870484E09C}" srcId="{021E95EB-40A5-4E15-BFCE-F3CFC1AADDFE}" destId="{6913E0B1-BAB6-4867-883F-F1393AEB823A}" srcOrd="13" destOrd="0" parTransId="{AF59E1DD-98C1-4945-8C7F-87A23065D493}" sibTransId="{2C406A7C-3CAC-46BD-9DEE-1E1BFDD21A93}"/>
    <dgm:cxn modelId="{C5E8C659-F51C-45A1-B846-A20E58F1C4D7}" type="presOf" srcId="{021E95EB-40A5-4E15-BFCE-F3CFC1AADDFE}" destId="{48605C56-A171-4389-B1AE-02CFD758B63F}" srcOrd="0" destOrd="0" presId="urn:microsoft.com/office/officeart/2005/8/layout/default"/>
    <dgm:cxn modelId="{01B4E27B-9F57-443E-AA3D-9F86E2BCEC1C}" type="presOf" srcId="{51CB9367-579E-419E-AB77-8F4E763D605E}" destId="{1E25C301-1B4A-4AC8-B8FC-2A6B46A65B23}" srcOrd="0" destOrd="0" presId="urn:microsoft.com/office/officeart/2005/8/layout/default"/>
    <dgm:cxn modelId="{A19F4E7D-11F7-4A8C-B207-A946111F6444}" srcId="{021E95EB-40A5-4E15-BFCE-F3CFC1AADDFE}" destId="{3FB1EC2D-352E-4FBD-B8BD-3EC82FDBE28A}" srcOrd="4" destOrd="0" parTransId="{79746026-3B3D-4D81-9106-6BFCBA75CC84}" sibTransId="{D3B27786-CFDC-4C1D-8A9B-E968EAA182B0}"/>
    <dgm:cxn modelId="{5F73D77F-8C98-41EB-A9C3-A40BA07728D0}" type="presOf" srcId="{6DB54B35-EC1F-4AA1-AFEA-C7B55F569C5C}" destId="{5BEFC7FC-5198-4875-BD18-C83543810F6B}" srcOrd="0" destOrd="0" presId="urn:microsoft.com/office/officeart/2005/8/layout/default"/>
    <dgm:cxn modelId="{DBA5AD87-815F-406D-9C2D-9C2EA3C30D08}" type="presOf" srcId="{83FFF91C-7109-4920-93FA-85732B624586}" destId="{F8B600F4-351B-4420-B4B0-AB9E26A9A067}" srcOrd="0" destOrd="0" presId="urn:microsoft.com/office/officeart/2005/8/layout/default"/>
    <dgm:cxn modelId="{72403C94-FA1C-463D-9C92-4E9C3B687262}" srcId="{021E95EB-40A5-4E15-BFCE-F3CFC1AADDFE}" destId="{F49DD3C6-4386-4CE5-AF70-BE3BC98C6129}" srcOrd="11" destOrd="0" parTransId="{43009AE6-C520-4E00-BB20-0D8588F58C21}" sibTransId="{FE96D82C-95C9-4BCB-9571-B2636DCD0DCD}"/>
    <dgm:cxn modelId="{E0FBB097-BA06-4A99-B8CB-6976E3AF0806}" type="presOf" srcId="{E33E7FBD-0720-4026-9E19-D501076BB637}" destId="{F113326D-3242-4B4E-AE05-DBA4C874CFF1}" srcOrd="0" destOrd="0" presId="urn:microsoft.com/office/officeart/2005/8/layout/default"/>
    <dgm:cxn modelId="{C8654F9B-4629-42C6-9D38-83235F0673C8}" srcId="{021E95EB-40A5-4E15-BFCE-F3CFC1AADDFE}" destId="{EA4F2D70-B913-426A-AB62-017BEAD1BB57}" srcOrd="2" destOrd="0" parTransId="{735E836D-0D40-455A-A6BB-8510B40DB935}" sibTransId="{5D6BCBE5-81E1-4B39-8EB7-BC2CAE0B3109}"/>
    <dgm:cxn modelId="{9C0DA2A7-D03E-4E97-BBB0-48356CD74CCC}" type="presOf" srcId="{3FB1EC2D-352E-4FBD-B8BD-3EC82FDBE28A}" destId="{C0D1D4AA-8D60-4552-82B0-D7038C1F3D6D}" srcOrd="0" destOrd="0" presId="urn:microsoft.com/office/officeart/2005/8/layout/default"/>
    <dgm:cxn modelId="{06DB4CB4-BA5E-4AB0-802A-74744C1D4E23}" srcId="{021E95EB-40A5-4E15-BFCE-F3CFC1AADDFE}" destId="{419EACB3-D05D-4C8B-9DB3-61507BF56F4B}" srcOrd="10" destOrd="0" parTransId="{D89CB3EF-87F2-450A-9F09-36E6303999B3}" sibTransId="{9986A42F-7596-4EC7-91DF-4189102449A5}"/>
    <dgm:cxn modelId="{655251BA-9059-4ADC-8C46-1AF030040C3E}" srcId="{021E95EB-40A5-4E15-BFCE-F3CFC1AADDFE}" destId="{570AC88C-950E-496D-82B7-A41F9E42D5BB}" srcOrd="0" destOrd="0" parTransId="{51D24737-6245-4143-8BDF-06EF06BD0C7D}" sibTransId="{AD26B639-CA52-42F7-8A67-EFB108E825EA}"/>
    <dgm:cxn modelId="{080A1CBD-789B-4B64-A5E8-274F7603B471}" srcId="{021E95EB-40A5-4E15-BFCE-F3CFC1AADDFE}" destId="{51CB9367-579E-419E-AB77-8F4E763D605E}" srcOrd="1" destOrd="0" parTransId="{C58D18B1-5BCD-4872-98D6-78C8C14615FB}" sibTransId="{334FF62C-2B51-425A-85E2-6AC5C29916E2}"/>
    <dgm:cxn modelId="{5F88AFC0-5499-480F-9DD5-5F86CEF56FD3}" type="presOf" srcId="{9A1FEB08-15DF-40CA-BF84-348E8BD53068}" destId="{8C0F1418-5BC2-4B09-8B3C-25B535AF1BB3}" srcOrd="0" destOrd="0" presId="urn:microsoft.com/office/officeart/2005/8/layout/default"/>
    <dgm:cxn modelId="{368FE4C3-867F-4A9C-9D7A-BE4381335AFC}" srcId="{021E95EB-40A5-4E15-BFCE-F3CFC1AADDFE}" destId="{83FFF91C-7109-4920-93FA-85732B624586}" srcOrd="12" destOrd="0" parTransId="{B1247EF3-9652-408C-8D75-33BFE30F3E6B}" sibTransId="{72DB3100-5FE0-46C3-BE4D-0DEE276E36A6}"/>
    <dgm:cxn modelId="{78EEC8CD-61DB-4D70-817B-1FA13759686E}" type="presOf" srcId="{83A06682-A934-45C9-9302-FAABE9B05D33}" destId="{E78B06A4-CEDE-429F-953F-ADE99EFFAB4D}" srcOrd="0" destOrd="0" presId="urn:microsoft.com/office/officeart/2005/8/layout/default"/>
    <dgm:cxn modelId="{1377D5DB-3968-4741-A140-5908E9627E9D}" type="presOf" srcId="{6913E0B1-BAB6-4867-883F-F1393AEB823A}" destId="{B9D8EF78-2AEE-486C-93DA-3D3C38FB3291}" srcOrd="0" destOrd="0" presId="urn:microsoft.com/office/officeart/2005/8/layout/default"/>
    <dgm:cxn modelId="{FB6A31DF-6660-4C42-A1F3-04AAA9B2A2C3}" srcId="{021E95EB-40A5-4E15-BFCE-F3CFC1AADDFE}" destId="{6DB54B35-EC1F-4AA1-AFEA-C7B55F569C5C}" srcOrd="8" destOrd="0" parTransId="{92AA662D-873C-46F1-A973-4CEB9C76B421}" sibTransId="{F02F4FEF-37EF-434B-9E3E-20C2247E71B3}"/>
    <dgm:cxn modelId="{3563B9EF-F4C3-4CEA-8401-0F88B308196D}" srcId="{021E95EB-40A5-4E15-BFCE-F3CFC1AADDFE}" destId="{9A1FEB08-15DF-40CA-BF84-348E8BD53068}" srcOrd="7" destOrd="0" parTransId="{700C7ADA-C0CC-4FC8-A602-EFC280B9B2DE}" sibTransId="{C2B52267-28CB-43DC-A60A-0C85870ED566}"/>
    <dgm:cxn modelId="{FD86B7A3-35AF-43BB-92DD-07FAED067E8E}" type="presParOf" srcId="{48605C56-A171-4389-B1AE-02CFD758B63F}" destId="{47B52931-8B49-46B3-93EC-5E7C9CB6742F}" srcOrd="0" destOrd="0" presId="urn:microsoft.com/office/officeart/2005/8/layout/default"/>
    <dgm:cxn modelId="{617C994D-E13A-417F-B199-9B7531914464}" type="presParOf" srcId="{48605C56-A171-4389-B1AE-02CFD758B63F}" destId="{601DDEB1-48A3-4825-BCD2-EA554C4630A6}" srcOrd="1" destOrd="0" presId="urn:microsoft.com/office/officeart/2005/8/layout/default"/>
    <dgm:cxn modelId="{AFC22087-0586-4B9D-BEE2-1C6DAC8496AB}" type="presParOf" srcId="{48605C56-A171-4389-B1AE-02CFD758B63F}" destId="{1E25C301-1B4A-4AC8-B8FC-2A6B46A65B23}" srcOrd="2" destOrd="0" presId="urn:microsoft.com/office/officeart/2005/8/layout/default"/>
    <dgm:cxn modelId="{68040FAC-4657-41A5-BC81-4E2E381428AE}" type="presParOf" srcId="{48605C56-A171-4389-B1AE-02CFD758B63F}" destId="{2807EBB8-9D02-4DF5-AD57-D4C01A3C5DAB}" srcOrd="3" destOrd="0" presId="urn:microsoft.com/office/officeart/2005/8/layout/default"/>
    <dgm:cxn modelId="{AE8070F7-DE8B-4C1F-B514-D0122D3CD6DA}" type="presParOf" srcId="{48605C56-A171-4389-B1AE-02CFD758B63F}" destId="{0B7EE6A0-3D9E-4616-9A10-FCE840E80F87}" srcOrd="4" destOrd="0" presId="urn:microsoft.com/office/officeart/2005/8/layout/default"/>
    <dgm:cxn modelId="{EEEE5483-AC90-49AC-ACBF-738CF2ADA76F}" type="presParOf" srcId="{48605C56-A171-4389-B1AE-02CFD758B63F}" destId="{796D1594-9596-4427-AB89-6A0BFD697956}" srcOrd="5" destOrd="0" presId="urn:microsoft.com/office/officeart/2005/8/layout/default"/>
    <dgm:cxn modelId="{A7929CD7-853B-4908-B64C-F3B48BFD2632}" type="presParOf" srcId="{48605C56-A171-4389-B1AE-02CFD758B63F}" destId="{F113326D-3242-4B4E-AE05-DBA4C874CFF1}" srcOrd="6" destOrd="0" presId="urn:microsoft.com/office/officeart/2005/8/layout/default"/>
    <dgm:cxn modelId="{50E17839-AF33-4879-8175-A7BCBB62D73A}" type="presParOf" srcId="{48605C56-A171-4389-B1AE-02CFD758B63F}" destId="{289D1DB5-C3C8-4B80-9C3A-D13A31DC705D}" srcOrd="7" destOrd="0" presId="urn:microsoft.com/office/officeart/2005/8/layout/default"/>
    <dgm:cxn modelId="{3BAB0233-AC2E-4C64-A417-A1BE6264C31F}" type="presParOf" srcId="{48605C56-A171-4389-B1AE-02CFD758B63F}" destId="{C0D1D4AA-8D60-4552-82B0-D7038C1F3D6D}" srcOrd="8" destOrd="0" presId="urn:microsoft.com/office/officeart/2005/8/layout/default"/>
    <dgm:cxn modelId="{D2F3A9C9-C1F1-4F55-83AF-963308D59ACB}" type="presParOf" srcId="{48605C56-A171-4389-B1AE-02CFD758B63F}" destId="{B17722F1-BCF4-47E9-8D12-2F635FDE851E}" srcOrd="9" destOrd="0" presId="urn:microsoft.com/office/officeart/2005/8/layout/default"/>
    <dgm:cxn modelId="{7BDD766E-425F-4D96-85BC-D5796F67FDB6}" type="presParOf" srcId="{48605C56-A171-4389-B1AE-02CFD758B63F}" destId="{7E916BD2-781E-4625-B824-7B7ECE8107D0}" srcOrd="10" destOrd="0" presId="urn:microsoft.com/office/officeart/2005/8/layout/default"/>
    <dgm:cxn modelId="{E029A233-E64C-457A-96A2-5B71331D30BE}" type="presParOf" srcId="{48605C56-A171-4389-B1AE-02CFD758B63F}" destId="{94BBA3C1-0D9F-48BB-80B6-F552BFA4F548}" srcOrd="11" destOrd="0" presId="urn:microsoft.com/office/officeart/2005/8/layout/default"/>
    <dgm:cxn modelId="{1287799A-9782-40B4-8D6E-FE4DE0EE8513}" type="presParOf" srcId="{48605C56-A171-4389-B1AE-02CFD758B63F}" destId="{E08B9416-DB90-4567-AD22-3222C8F3D69E}" srcOrd="12" destOrd="0" presId="urn:microsoft.com/office/officeart/2005/8/layout/default"/>
    <dgm:cxn modelId="{3099651D-9D61-46C0-9368-56954D477424}" type="presParOf" srcId="{48605C56-A171-4389-B1AE-02CFD758B63F}" destId="{EF414849-268A-4E1A-B5A1-90189744BB48}" srcOrd="13" destOrd="0" presId="urn:microsoft.com/office/officeart/2005/8/layout/default"/>
    <dgm:cxn modelId="{AAE66772-DBB7-4AE2-B272-7AD95DD744BF}" type="presParOf" srcId="{48605C56-A171-4389-B1AE-02CFD758B63F}" destId="{8C0F1418-5BC2-4B09-8B3C-25B535AF1BB3}" srcOrd="14" destOrd="0" presId="urn:microsoft.com/office/officeart/2005/8/layout/default"/>
    <dgm:cxn modelId="{0CD964B8-15D4-43C5-B567-63FCAE8510E1}" type="presParOf" srcId="{48605C56-A171-4389-B1AE-02CFD758B63F}" destId="{A1E6BB33-58F9-4CAF-9FF7-258E4D449749}" srcOrd="15" destOrd="0" presId="urn:microsoft.com/office/officeart/2005/8/layout/default"/>
    <dgm:cxn modelId="{9BB9E22D-D179-4B04-B1A5-AEEAD1E61B16}" type="presParOf" srcId="{48605C56-A171-4389-B1AE-02CFD758B63F}" destId="{5BEFC7FC-5198-4875-BD18-C83543810F6B}" srcOrd="16" destOrd="0" presId="urn:microsoft.com/office/officeart/2005/8/layout/default"/>
    <dgm:cxn modelId="{DE16063E-EB48-4523-9DEA-7203933D175C}" type="presParOf" srcId="{48605C56-A171-4389-B1AE-02CFD758B63F}" destId="{7B35C86D-B809-49B8-A597-7717890FBC23}" srcOrd="17" destOrd="0" presId="urn:microsoft.com/office/officeart/2005/8/layout/default"/>
    <dgm:cxn modelId="{7A4CD53E-ED4B-42ED-90B7-93D71744C699}" type="presParOf" srcId="{48605C56-A171-4389-B1AE-02CFD758B63F}" destId="{E78B06A4-CEDE-429F-953F-ADE99EFFAB4D}" srcOrd="18" destOrd="0" presId="urn:microsoft.com/office/officeart/2005/8/layout/default"/>
    <dgm:cxn modelId="{6717895F-2244-4C52-8412-683C1945B36E}" type="presParOf" srcId="{48605C56-A171-4389-B1AE-02CFD758B63F}" destId="{747C855B-7140-4CB3-A6A9-4B7903B40819}" srcOrd="19" destOrd="0" presId="urn:microsoft.com/office/officeart/2005/8/layout/default"/>
    <dgm:cxn modelId="{F66BB3E7-9204-48C5-8B20-8DE640E91280}" type="presParOf" srcId="{48605C56-A171-4389-B1AE-02CFD758B63F}" destId="{56DBD5B8-0214-459C-8B46-08E6C1203365}" srcOrd="20" destOrd="0" presId="urn:microsoft.com/office/officeart/2005/8/layout/default"/>
    <dgm:cxn modelId="{393C6DD6-2496-4F19-A182-5249169FACAF}" type="presParOf" srcId="{48605C56-A171-4389-B1AE-02CFD758B63F}" destId="{D8506A10-AE4B-4BBE-ACC9-2EF3ABCB4340}" srcOrd="21" destOrd="0" presId="urn:microsoft.com/office/officeart/2005/8/layout/default"/>
    <dgm:cxn modelId="{2A6EC6CF-EF19-4BAC-97A7-5A253DCF7308}" type="presParOf" srcId="{48605C56-A171-4389-B1AE-02CFD758B63F}" destId="{7DD470EE-5C00-4566-AD4A-08C0E0F1147E}" srcOrd="22" destOrd="0" presId="urn:microsoft.com/office/officeart/2005/8/layout/default"/>
    <dgm:cxn modelId="{3693D3F8-F8C2-493B-A2C3-C4988EF56423}" type="presParOf" srcId="{48605C56-A171-4389-B1AE-02CFD758B63F}" destId="{F1A67EF5-96D4-4284-9855-390545B47771}" srcOrd="23" destOrd="0" presId="urn:microsoft.com/office/officeart/2005/8/layout/default"/>
    <dgm:cxn modelId="{4330948F-8B04-4C00-B1A6-A28B2144B3FA}" type="presParOf" srcId="{48605C56-A171-4389-B1AE-02CFD758B63F}" destId="{F8B600F4-351B-4420-B4B0-AB9E26A9A067}" srcOrd="24" destOrd="0" presId="urn:microsoft.com/office/officeart/2005/8/layout/default"/>
    <dgm:cxn modelId="{2782ACE4-AAE3-4009-BAA8-8E5CEB535716}" type="presParOf" srcId="{48605C56-A171-4389-B1AE-02CFD758B63F}" destId="{391148F7-EBAD-4BB8-A543-6AAF4F180800}" srcOrd="25" destOrd="0" presId="urn:microsoft.com/office/officeart/2005/8/layout/default"/>
    <dgm:cxn modelId="{6C9E0455-AA8C-4892-BE7C-3F57F4BDDC08}" type="presParOf" srcId="{48605C56-A171-4389-B1AE-02CFD758B63F}" destId="{B9D8EF78-2AEE-486C-93DA-3D3C38FB3291}" srcOrd="2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21F72F-19E7-4C77-AAB3-87D3F773CD3B}">
      <dsp:nvSpPr>
        <dsp:cNvPr id="0" name=""/>
        <dsp:cNvSpPr/>
      </dsp:nvSpPr>
      <dsp:spPr>
        <a:xfrm>
          <a:off x="1852309" y="522040"/>
          <a:ext cx="3929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999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38219" y="565640"/>
        <a:ext cx="21179" cy="4240"/>
      </dsp:txXfrm>
    </dsp:sp>
    <dsp:sp modelId="{34341A15-D2F9-499C-966F-DA25F8D08150}">
      <dsp:nvSpPr>
        <dsp:cNvPr id="0" name=""/>
        <dsp:cNvSpPr/>
      </dsp:nvSpPr>
      <dsp:spPr>
        <a:xfrm>
          <a:off x="12372" y="15239"/>
          <a:ext cx="1841737" cy="110504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247" tIns="94730" rIns="90247" bIns="947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•Kalimah Tayyibah </a:t>
          </a:r>
          <a:endParaRPr lang="en-US" sz="1200" kern="1200"/>
        </a:p>
      </dsp:txBody>
      <dsp:txXfrm>
        <a:off x="12372" y="15239"/>
        <a:ext cx="1841737" cy="1105042"/>
      </dsp:txXfrm>
    </dsp:sp>
    <dsp:sp modelId="{C65CD692-0D15-48FA-A8FB-C870F2EC7395}">
      <dsp:nvSpPr>
        <dsp:cNvPr id="0" name=""/>
        <dsp:cNvSpPr/>
      </dsp:nvSpPr>
      <dsp:spPr>
        <a:xfrm>
          <a:off x="4117646" y="522040"/>
          <a:ext cx="3929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999" y="45720"/>
              </a:lnTo>
            </a:path>
          </a:pathLst>
        </a:custGeom>
        <a:noFill/>
        <a:ln w="12700" cap="flat" cmpd="sng" algn="ctr">
          <a:solidFill>
            <a:schemeClr val="accent2">
              <a:hueOff val="495663"/>
              <a:satOff val="-1423"/>
              <a:lumOff val="-227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03556" y="565640"/>
        <a:ext cx="21179" cy="4240"/>
      </dsp:txXfrm>
    </dsp:sp>
    <dsp:sp modelId="{38CEB234-E7BA-4A36-86B1-9E7903E1E2F0}">
      <dsp:nvSpPr>
        <dsp:cNvPr id="0" name=""/>
        <dsp:cNvSpPr/>
      </dsp:nvSpPr>
      <dsp:spPr>
        <a:xfrm>
          <a:off x="2277709" y="15239"/>
          <a:ext cx="1841737" cy="1105042"/>
        </a:xfrm>
        <a:prstGeom prst="rect">
          <a:avLst/>
        </a:prstGeom>
        <a:solidFill>
          <a:schemeClr val="accent2">
            <a:hueOff val="460258"/>
            <a:satOff val="-1321"/>
            <a:lumOff val="-211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247" tIns="94730" rIns="90247" bIns="947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•The oneness Of Allah </a:t>
          </a:r>
          <a:r>
            <a:rPr lang="ar-SA" sz="1200" b="1" i="1" kern="1200"/>
            <a:t>توحيد</a:t>
          </a:r>
          <a:endParaRPr lang="en-US" sz="1200" kern="1200"/>
        </a:p>
      </dsp:txBody>
      <dsp:txXfrm>
        <a:off x="2277709" y="15239"/>
        <a:ext cx="1841737" cy="1105042"/>
      </dsp:txXfrm>
    </dsp:sp>
    <dsp:sp modelId="{5C55BF5D-FC40-4397-98C0-A239ECB5CA53}">
      <dsp:nvSpPr>
        <dsp:cNvPr id="0" name=""/>
        <dsp:cNvSpPr/>
      </dsp:nvSpPr>
      <dsp:spPr>
        <a:xfrm>
          <a:off x="6382983" y="522040"/>
          <a:ext cx="3929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999" y="45720"/>
              </a:lnTo>
            </a:path>
          </a:pathLst>
        </a:custGeom>
        <a:noFill/>
        <a:ln w="12700" cap="flat" cmpd="sng" algn="ctr">
          <a:solidFill>
            <a:schemeClr val="accent2">
              <a:hueOff val="991325"/>
              <a:satOff val="-2845"/>
              <a:lumOff val="-455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568892" y="565640"/>
        <a:ext cx="21179" cy="4240"/>
      </dsp:txXfrm>
    </dsp:sp>
    <dsp:sp modelId="{A0F33FA9-9606-4170-8BC3-9B4B5D46084E}">
      <dsp:nvSpPr>
        <dsp:cNvPr id="0" name=""/>
        <dsp:cNvSpPr/>
      </dsp:nvSpPr>
      <dsp:spPr>
        <a:xfrm>
          <a:off x="4543045" y="15239"/>
          <a:ext cx="1841737" cy="1105042"/>
        </a:xfrm>
        <a:prstGeom prst="rect">
          <a:avLst/>
        </a:prstGeom>
        <a:solidFill>
          <a:schemeClr val="accent2">
            <a:hueOff val="920516"/>
            <a:satOff val="-2642"/>
            <a:lumOff val="-42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247" tIns="94730" rIns="90247" bIns="947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•Kalimah Shahadah</a:t>
          </a:r>
          <a:endParaRPr lang="en-US" sz="1200" kern="1200"/>
        </a:p>
      </dsp:txBody>
      <dsp:txXfrm>
        <a:off x="4543045" y="15239"/>
        <a:ext cx="1841737" cy="1105042"/>
      </dsp:txXfrm>
    </dsp:sp>
    <dsp:sp modelId="{C9D50753-4F51-4BA9-95A7-25B5CB0E75F3}">
      <dsp:nvSpPr>
        <dsp:cNvPr id="0" name=""/>
        <dsp:cNvSpPr/>
      </dsp:nvSpPr>
      <dsp:spPr>
        <a:xfrm>
          <a:off x="8648319" y="522040"/>
          <a:ext cx="3929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999" y="45720"/>
              </a:lnTo>
            </a:path>
          </a:pathLst>
        </a:custGeom>
        <a:noFill/>
        <a:ln w="12700" cap="flat" cmpd="sng" algn="ctr">
          <a:solidFill>
            <a:schemeClr val="accent2">
              <a:hueOff val="1486988"/>
              <a:satOff val="-4268"/>
              <a:lumOff val="-683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34229" y="565640"/>
        <a:ext cx="21179" cy="4240"/>
      </dsp:txXfrm>
    </dsp:sp>
    <dsp:sp modelId="{51C5C3DB-23D0-41B6-AEF4-AA321AB6BC26}">
      <dsp:nvSpPr>
        <dsp:cNvPr id="0" name=""/>
        <dsp:cNvSpPr/>
      </dsp:nvSpPr>
      <dsp:spPr>
        <a:xfrm>
          <a:off x="6808382" y="15239"/>
          <a:ext cx="1841737" cy="1105042"/>
        </a:xfrm>
        <a:prstGeom prst="rect">
          <a:avLst/>
        </a:prstGeom>
        <a:solidFill>
          <a:schemeClr val="accent2">
            <a:hueOff val="1380774"/>
            <a:satOff val="-3963"/>
            <a:lumOff val="-63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247" tIns="94730" rIns="90247" bIns="947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•Allah , the Sustainer </a:t>
          </a:r>
          <a:r>
            <a:rPr lang="ar-SA" sz="1200" b="1" i="1" kern="1200"/>
            <a:t>ٱللَّهُ ٱلصَّمَدُ</a:t>
          </a:r>
          <a:endParaRPr lang="en-US" sz="1200" kern="1200"/>
        </a:p>
      </dsp:txBody>
      <dsp:txXfrm>
        <a:off x="6808382" y="15239"/>
        <a:ext cx="1841737" cy="1105042"/>
      </dsp:txXfrm>
    </dsp:sp>
    <dsp:sp modelId="{25A5517E-29D8-4216-A045-AC84AA53E97D}">
      <dsp:nvSpPr>
        <dsp:cNvPr id="0" name=""/>
        <dsp:cNvSpPr/>
      </dsp:nvSpPr>
      <dsp:spPr>
        <a:xfrm>
          <a:off x="933240" y="1118481"/>
          <a:ext cx="9061347" cy="392999"/>
        </a:xfrm>
        <a:custGeom>
          <a:avLst/>
          <a:gdLst/>
          <a:ahLst/>
          <a:cxnLst/>
          <a:rect l="0" t="0" r="0" b="0"/>
          <a:pathLst>
            <a:path>
              <a:moveTo>
                <a:pt x="9061347" y="0"/>
              </a:moveTo>
              <a:lnTo>
                <a:pt x="9061347" y="213599"/>
              </a:lnTo>
              <a:lnTo>
                <a:pt x="0" y="213599"/>
              </a:lnTo>
              <a:lnTo>
                <a:pt x="0" y="392999"/>
              </a:lnTo>
            </a:path>
          </a:pathLst>
        </a:custGeom>
        <a:noFill/>
        <a:ln w="12700" cap="flat" cmpd="sng" algn="ctr">
          <a:solidFill>
            <a:schemeClr val="accent2">
              <a:hueOff val="1982650"/>
              <a:satOff val="-5690"/>
              <a:lumOff val="-911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37133" y="1312861"/>
        <a:ext cx="453562" cy="4240"/>
      </dsp:txXfrm>
    </dsp:sp>
    <dsp:sp modelId="{36801B07-1ABC-47F9-A8AF-236FFCDCE0ED}">
      <dsp:nvSpPr>
        <dsp:cNvPr id="0" name=""/>
        <dsp:cNvSpPr/>
      </dsp:nvSpPr>
      <dsp:spPr>
        <a:xfrm>
          <a:off x="9073719" y="15239"/>
          <a:ext cx="1841737" cy="1105042"/>
        </a:xfrm>
        <a:prstGeom prst="rect">
          <a:avLst/>
        </a:prstGeom>
        <a:solidFill>
          <a:schemeClr val="accent2">
            <a:hueOff val="1841033"/>
            <a:satOff val="-5284"/>
            <a:lumOff val="-84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247" tIns="94730" rIns="90247" bIns="947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•Creation of Allah </a:t>
          </a:r>
          <a:r>
            <a:rPr lang="ar-SA" sz="1200" b="1" i="1" kern="1200"/>
            <a:t>هَٰذَا خَلۡقُ ٱللَّهِ</a:t>
          </a:r>
          <a:endParaRPr lang="en-US" sz="1200" kern="1200"/>
        </a:p>
      </dsp:txBody>
      <dsp:txXfrm>
        <a:off x="9073719" y="15239"/>
        <a:ext cx="1841737" cy="1105042"/>
      </dsp:txXfrm>
    </dsp:sp>
    <dsp:sp modelId="{BC1248FF-735C-43EC-B497-190069D9D575}">
      <dsp:nvSpPr>
        <dsp:cNvPr id="0" name=""/>
        <dsp:cNvSpPr/>
      </dsp:nvSpPr>
      <dsp:spPr>
        <a:xfrm>
          <a:off x="1852309" y="2050682"/>
          <a:ext cx="3929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999" y="45720"/>
              </a:lnTo>
            </a:path>
          </a:pathLst>
        </a:custGeom>
        <a:noFill/>
        <a:ln w="12700" cap="flat" cmpd="sng" algn="ctr">
          <a:solidFill>
            <a:schemeClr val="accent2">
              <a:hueOff val="2478313"/>
              <a:satOff val="-7113"/>
              <a:lumOff val="-1138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38219" y="2094282"/>
        <a:ext cx="21179" cy="4240"/>
      </dsp:txXfrm>
    </dsp:sp>
    <dsp:sp modelId="{B8F96D94-6CC3-4AC8-8ACF-C3540D9E249B}">
      <dsp:nvSpPr>
        <dsp:cNvPr id="0" name=""/>
        <dsp:cNvSpPr/>
      </dsp:nvSpPr>
      <dsp:spPr>
        <a:xfrm>
          <a:off x="12372" y="1543881"/>
          <a:ext cx="1841737" cy="1105042"/>
        </a:xfrm>
        <a:prstGeom prst="rect">
          <a:avLst/>
        </a:prstGeom>
        <a:solidFill>
          <a:schemeClr val="accent2">
            <a:hueOff val="2301291"/>
            <a:satOff val="-6605"/>
            <a:lumOff val="-105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247" tIns="94730" rIns="90247" bIns="947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•Creator ( </a:t>
          </a:r>
          <a:r>
            <a:rPr lang="en-US" sz="1200" b="1" i="1" u="sng" kern="1200">
              <a:hlinkClick xmlns:r="http://schemas.openxmlformats.org/officeDocument/2006/relationships" r:id="rId1"/>
            </a:rPr>
            <a:t>al-Khaaliq</a:t>
          </a:r>
          <a:r>
            <a:rPr lang="en-US" sz="1200" b="1" i="1" kern="1200"/>
            <a:t> ) </a:t>
          </a:r>
          <a:r>
            <a:rPr lang="ar-SA" sz="1200" b="1" i="1" kern="1200"/>
            <a:t>ٱلْخَالِقُ</a:t>
          </a:r>
          <a:endParaRPr lang="en-US" sz="1200" kern="1200"/>
        </a:p>
      </dsp:txBody>
      <dsp:txXfrm>
        <a:off x="12372" y="1543881"/>
        <a:ext cx="1841737" cy="1105042"/>
      </dsp:txXfrm>
    </dsp:sp>
    <dsp:sp modelId="{869716A0-224F-44F2-A320-560EAB34299F}">
      <dsp:nvSpPr>
        <dsp:cNvPr id="0" name=""/>
        <dsp:cNvSpPr/>
      </dsp:nvSpPr>
      <dsp:spPr>
        <a:xfrm>
          <a:off x="4117646" y="2050682"/>
          <a:ext cx="3929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999" y="45720"/>
              </a:lnTo>
            </a:path>
          </a:pathLst>
        </a:custGeom>
        <a:noFill/>
        <a:ln w="12700" cap="flat" cmpd="sng" algn="ctr">
          <a:solidFill>
            <a:schemeClr val="accent2">
              <a:hueOff val="2973976"/>
              <a:satOff val="-8535"/>
              <a:lumOff val="-1366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03556" y="2094282"/>
        <a:ext cx="21179" cy="4240"/>
      </dsp:txXfrm>
    </dsp:sp>
    <dsp:sp modelId="{B56188BD-E780-404D-940A-BA926093BAFE}">
      <dsp:nvSpPr>
        <dsp:cNvPr id="0" name=""/>
        <dsp:cNvSpPr/>
      </dsp:nvSpPr>
      <dsp:spPr>
        <a:xfrm>
          <a:off x="2277709" y="1543881"/>
          <a:ext cx="1841737" cy="1105042"/>
        </a:xfrm>
        <a:prstGeom prst="rect">
          <a:avLst/>
        </a:prstGeom>
        <a:solidFill>
          <a:schemeClr val="accent2">
            <a:hueOff val="2761549"/>
            <a:satOff val="-7926"/>
            <a:lumOff val="-126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247" tIns="94730" rIns="90247" bIns="947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•AR- RAHMAAN </a:t>
          </a:r>
          <a:r>
            <a:rPr lang="ar-SA" sz="1200" b="1" i="1" kern="1200"/>
            <a:t>ٱلْرَّحْمَـانُ </a:t>
          </a:r>
          <a:r>
            <a:rPr lang="en-US" sz="1200" b="1" i="1" kern="1200"/>
            <a:t>( The Beneficent )</a:t>
          </a:r>
          <a:endParaRPr lang="en-US" sz="1200" kern="1200"/>
        </a:p>
      </dsp:txBody>
      <dsp:txXfrm>
        <a:off x="2277709" y="1543881"/>
        <a:ext cx="1841737" cy="1105042"/>
      </dsp:txXfrm>
    </dsp:sp>
    <dsp:sp modelId="{9878FBB6-6844-4FA5-8F59-62F8D69284C7}">
      <dsp:nvSpPr>
        <dsp:cNvPr id="0" name=""/>
        <dsp:cNvSpPr/>
      </dsp:nvSpPr>
      <dsp:spPr>
        <a:xfrm>
          <a:off x="6382983" y="2050682"/>
          <a:ext cx="3929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999" y="45720"/>
              </a:lnTo>
            </a:path>
          </a:pathLst>
        </a:custGeom>
        <a:noFill/>
        <a:ln w="12700" cap="flat" cmpd="sng" algn="ctr">
          <a:solidFill>
            <a:schemeClr val="accent2">
              <a:hueOff val="3469638"/>
              <a:satOff val="-9958"/>
              <a:lumOff val="-1594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568892" y="2094282"/>
        <a:ext cx="21179" cy="4240"/>
      </dsp:txXfrm>
    </dsp:sp>
    <dsp:sp modelId="{65F1713D-0D16-4EF4-9541-181B3701A461}">
      <dsp:nvSpPr>
        <dsp:cNvPr id="0" name=""/>
        <dsp:cNvSpPr/>
      </dsp:nvSpPr>
      <dsp:spPr>
        <a:xfrm>
          <a:off x="4543045" y="1543881"/>
          <a:ext cx="1841737" cy="1105042"/>
        </a:xfrm>
        <a:prstGeom prst="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247" tIns="94730" rIns="90247" bIns="947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•Human </a:t>
          </a:r>
          <a:r>
            <a:rPr lang="ar-SA" sz="1200" b="1" i="1" kern="1200"/>
            <a:t>بشر</a:t>
          </a:r>
          <a:endParaRPr lang="en-US" sz="1200" kern="1200"/>
        </a:p>
      </dsp:txBody>
      <dsp:txXfrm>
        <a:off x="4543045" y="1543881"/>
        <a:ext cx="1841737" cy="1105042"/>
      </dsp:txXfrm>
    </dsp:sp>
    <dsp:sp modelId="{5F7A0070-0F4B-4188-A46D-246D8474E417}">
      <dsp:nvSpPr>
        <dsp:cNvPr id="0" name=""/>
        <dsp:cNvSpPr/>
      </dsp:nvSpPr>
      <dsp:spPr>
        <a:xfrm>
          <a:off x="8648319" y="2050682"/>
          <a:ext cx="3929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999" y="45720"/>
              </a:lnTo>
            </a:path>
          </a:pathLst>
        </a:custGeom>
        <a:noFill/>
        <a:ln w="12700" cap="flat" cmpd="sng" algn="ctr">
          <a:solidFill>
            <a:schemeClr val="accent2">
              <a:hueOff val="3965301"/>
              <a:satOff val="-11380"/>
              <a:lumOff val="-1822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34229" y="2094282"/>
        <a:ext cx="21179" cy="4240"/>
      </dsp:txXfrm>
    </dsp:sp>
    <dsp:sp modelId="{6CCAAC01-90D7-4E2C-8867-8924EE174B8A}">
      <dsp:nvSpPr>
        <dsp:cNvPr id="0" name=""/>
        <dsp:cNvSpPr/>
      </dsp:nvSpPr>
      <dsp:spPr>
        <a:xfrm>
          <a:off x="6808382" y="1543881"/>
          <a:ext cx="1841737" cy="1105042"/>
        </a:xfrm>
        <a:prstGeom prst="rect">
          <a:avLst/>
        </a:prstGeom>
        <a:solidFill>
          <a:schemeClr val="accent2">
            <a:hueOff val="3682065"/>
            <a:satOff val="-10567"/>
            <a:lumOff val="-169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247" tIns="94730" rIns="90247" bIns="947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8- faith ( Iman ) BELIEVES </a:t>
          </a:r>
          <a:r>
            <a:rPr lang="ar-SA" sz="1200" b="1" i="1" kern="1200"/>
            <a:t>إِيمَان</a:t>
          </a:r>
          <a:endParaRPr lang="en-US" sz="1200" kern="1200"/>
        </a:p>
      </dsp:txBody>
      <dsp:txXfrm>
        <a:off x="6808382" y="1543881"/>
        <a:ext cx="1841737" cy="1105042"/>
      </dsp:txXfrm>
    </dsp:sp>
    <dsp:sp modelId="{F3C6B5FF-2DD0-446C-A58D-5F4BB8C9E7D5}">
      <dsp:nvSpPr>
        <dsp:cNvPr id="0" name=""/>
        <dsp:cNvSpPr/>
      </dsp:nvSpPr>
      <dsp:spPr>
        <a:xfrm>
          <a:off x="933240" y="2647123"/>
          <a:ext cx="9061347" cy="392999"/>
        </a:xfrm>
        <a:custGeom>
          <a:avLst/>
          <a:gdLst/>
          <a:ahLst/>
          <a:cxnLst/>
          <a:rect l="0" t="0" r="0" b="0"/>
          <a:pathLst>
            <a:path>
              <a:moveTo>
                <a:pt x="9061347" y="0"/>
              </a:moveTo>
              <a:lnTo>
                <a:pt x="9061347" y="213599"/>
              </a:lnTo>
              <a:lnTo>
                <a:pt x="0" y="213599"/>
              </a:lnTo>
              <a:lnTo>
                <a:pt x="0" y="392999"/>
              </a:lnTo>
            </a:path>
          </a:pathLst>
        </a:custGeom>
        <a:noFill/>
        <a:ln w="12700" cap="flat" cmpd="sng" algn="ctr">
          <a:solidFill>
            <a:schemeClr val="accent2">
              <a:hueOff val="4460963"/>
              <a:satOff val="-12803"/>
              <a:lumOff val="-2049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37133" y="2841503"/>
        <a:ext cx="453562" cy="4240"/>
      </dsp:txXfrm>
    </dsp:sp>
    <dsp:sp modelId="{482F84F6-4362-4AC5-983B-BE1CCBEFB829}">
      <dsp:nvSpPr>
        <dsp:cNvPr id="0" name=""/>
        <dsp:cNvSpPr/>
      </dsp:nvSpPr>
      <dsp:spPr>
        <a:xfrm>
          <a:off x="9073719" y="1543881"/>
          <a:ext cx="1841737" cy="1105042"/>
        </a:xfrm>
        <a:prstGeom prst="rect">
          <a:avLst/>
        </a:prstGeom>
        <a:solidFill>
          <a:schemeClr val="accent2">
            <a:hueOff val="4142323"/>
            <a:satOff val="-11888"/>
            <a:lumOff val="-190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247" tIns="94730" rIns="90247" bIns="947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9- Prophet and Messenger ( nabi , </a:t>
          </a:r>
          <a:r>
            <a:rPr lang="ar-SA" sz="1200" b="1" i="1" kern="1200"/>
            <a:t>نبی </a:t>
          </a:r>
          <a:r>
            <a:rPr lang="en-US" sz="1200" b="1" i="1" kern="1200"/>
            <a:t>) and ( rasul , </a:t>
          </a:r>
          <a:r>
            <a:rPr lang="ar-SA" sz="1200" b="1" i="1" kern="1200"/>
            <a:t>رسول </a:t>
          </a:r>
          <a:r>
            <a:rPr lang="en-US" sz="1200" b="1" i="1" kern="1200"/>
            <a:t>)</a:t>
          </a:r>
          <a:endParaRPr lang="en-US" sz="1200" kern="1200"/>
        </a:p>
      </dsp:txBody>
      <dsp:txXfrm>
        <a:off x="9073719" y="1543881"/>
        <a:ext cx="1841737" cy="1105042"/>
      </dsp:txXfrm>
    </dsp:sp>
    <dsp:sp modelId="{43215AF9-61C9-4FBF-B8C1-89E7EA3B8504}">
      <dsp:nvSpPr>
        <dsp:cNvPr id="0" name=""/>
        <dsp:cNvSpPr/>
      </dsp:nvSpPr>
      <dsp:spPr>
        <a:xfrm>
          <a:off x="1852309" y="3579324"/>
          <a:ext cx="3929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999" y="45720"/>
              </a:lnTo>
            </a:path>
          </a:pathLst>
        </a:custGeom>
        <a:noFill/>
        <a:ln w="12700" cap="flat" cmpd="sng" algn="ctr">
          <a:solidFill>
            <a:schemeClr val="accent2">
              <a:hueOff val="4956626"/>
              <a:satOff val="-14225"/>
              <a:lumOff val="-2277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38219" y="3622924"/>
        <a:ext cx="21179" cy="4240"/>
      </dsp:txXfrm>
    </dsp:sp>
    <dsp:sp modelId="{13E0138C-FAA3-4056-8467-6A4DDB792356}">
      <dsp:nvSpPr>
        <dsp:cNvPr id="0" name=""/>
        <dsp:cNvSpPr/>
      </dsp:nvSpPr>
      <dsp:spPr>
        <a:xfrm>
          <a:off x="12372" y="3072523"/>
          <a:ext cx="1841737" cy="1105042"/>
        </a:xfrm>
        <a:prstGeom prst="rect">
          <a:avLst/>
        </a:prstGeom>
        <a:solidFill>
          <a:schemeClr val="accent2">
            <a:hueOff val="4602581"/>
            <a:satOff val="-13209"/>
            <a:lumOff val="-211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247" tIns="94730" rIns="90247" bIns="947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10 -Malak ( </a:t>
          </a:r>
          <a:r>
            <a:rPr lang="ar-SA" sz="1200" b="1" i="1" kern="1200"/>
            <a:t>ملك </a:t>
          </a:r>
          <a:r>
            <a:rPr lang="en-US" sz="1200" b="1" i="1" kern="1200"/>
            <a:t>) Malaikah ( </a:t>
          </a:r>
          <a:r>
            <a:rPr lang="ar-SA" sz="1200" b="1" i="1" kern="1200"/>
            <a:t>ملائكة</a:t>
          </a:r>
          <a:endParaRPr lang="en-US" sz="1200" kern="1200"/>
        </a:p>
      </dsp:txBody>
      <dsp:txXfrm>
        <a:off x="12372" y="3072523"/>
        <a:ext cx="1841737" cy="1105042"/>
      </dsp:txXfrm>
    </dsp:sp>
    <dsp:sp modelId="{A71121F6-76A8-404D-A58C-DBE941DB5C58}">
      <dsp:nvSpPr>
        <dsp:cNvPr id="0" name=""/>
        <dsp:cNvSpPr/>
      </dsp:nvSpPr>
      <dsp:spPr>
        <a:xfrm>
          <a:off x="4117646" y="3579324"/>
          <a:ext cx="3929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999" y="45720"/>
              </a:lnTo>
            </a:path>
          </a:pathLst>
        </a:custGeom>
        <a:noFill/>
        <a:ln w="12700" cap="flat" cmpd="sng" algn="ctr">
          <a:solidFill>
            <a:schemeClr val="accent2">
              <a:hueOff val="5452289"/>
              <a:satOff val="-15648"/>
              <a:lumOff val="-2505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03556" y="3622924"/>
        <a:ext cx="21179" cy="4240"/>
      </dsp:txXfrm>
    </dsp:sp>
    <dsp:sp modelId="{0B32E413-F727-4FD1-9589-FABBE89EAFE5}">
      <dsp:nvSpPr>
        <dsp:cNvPr id="0" name=""/>
        <dsp:cNvSpPr/>
      </dsp:nvSpPr>
      <dsp:spPr>
        <a:xfrm>
          <a:off x="2277709" y="3072523"/>
          <a:ext cx="1841737" cy="1105042"/>
        </a:xfrm>
        <a:prstGeom prst="rect">
          <a:avLst/>
        </a:prstGeom>
        <a:solidFill>
          <a:schemeClr val="accent2">
            <a:hueOff val="5062839"/>
            <a:satOff val="-14530"/>
            <a:lumOff val="-2326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247" tIns="94730" rIns="90247" bIns="947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11-Heavenly Books </a:t>
          </a:r>
          <a:r>
            <a:rPr lang="ar-SA" sz="1200" b="1" i="1" kern="1200"/>
            <a:t>الكتب السماوية </a:t>
          </a:r>
          <a:r>
            <a:rPr lang="en-US" sz="1200" b="1" i="1" kern="1200"/>
            <a:t>📚</a:t>
          </a:r>
          <a:endParaRPr lang="en-US" sz="1200" kern="1200"/>
        </a:p>
      </dsp:txBody>
      <dsp:txXfrm>
        <a:off x="2277709" y="3072523"/>
        <a:ext cx="1841737" cy="1105042"/>
      </dsp:txXfrm>
    </dsp:sp>
    <dsp:sp modelId="{E23254FD-EC9A-44EA-9590-7EC56B54A682}">
      <dsp:nvSpPr>
        <dsp:cNvPr id="0" name=""/>
        <dsp:cNvSpPr/>
      </dsp:nvSpPr>
      <dsp:spPr>
        <a:xfrm>
          <a:off x="6382983" y="3579324"/>
          <a:ext cx="3929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999" y="45720"/>
              </a:lnTo>
            </a:path>
          </a:pathLst>
        </a:custGeom>
        <a:noFill/>
        <a:ln w="12700" cap="flat" cmpd="sng" algn="ctr">
          <a:solidFill>
            <a:schemeClr val="accent2">
              <a:hueOff val="5947951"/>
              <a:satOff val="-17070"/>
              <a:lumOff val="-2733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568892" y="3622924"/>
        <a:ext cx="21179" cy="4240"/>
      </dsp:txXfrm>
    </dsp:sp>
    <dsp:sp modelId="{1AA2D435-F582-40E3-A522-10617FC3058B}">
      <dsp:nvSpPr>
        <dsp:cNvPr id="0" name=""/>
        <dsp:cNvSpPr/>
      </dsp:nvSpPr>
      <dsp:spPr>
        <a:xfrm>
          <a:off x="4543045" y="3072523"/>
          <a:ext cx="1841737" cy="1105042"/>
        </a:xfrm>
        <a:prstGeom prst="rect">
          <a:avLst/>
        </a:prstGeom>
        <a:solidFill>
          <a:schemeClr val="accent2">
            <a:hueOff val="5523098"/>
            <a:satOff val="-15851"/>
            <a:lumOff val="-2537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247" tIns="94730" rIns="90247" bIns="947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12 :</a:t>
          </a:r>
          <a:r>
            <a:rPr lang="ar-SA" sz="1200" b="1" i="1" kern="1200"/>
            <a:t>﷽  </a:t>
          </a:r>
          <a:r>
            <a:rPr lang="en-US" sz="1200" b="1" i="1" kern="1200"/>
            <a:t>. is an Aayah ( verse ) of the Noble Qur'an </a:t>
          </a:r>
          <a:endParaRPr lang="en-US" sz="1200" kern="1200"/>
        </a:p>
      </dsp:txBody>
      <dsp:txXfrm>
        <a:off x="4543045" y="3072523"/>
        <a:ext cx="1841737" cy="1105042"/>
      </dsp:txXfrm>
    </dsp:sp>
    <dsp:sp modelId="{6F6DE48C-EE51-4A73-BE38-082ACFB5F7EF}">
      <dsp:nvSpPr>
        <dsp:cNvPr id="0" name=""/>
        <dsp:cNvSpPr/>
      </dsp:nvSpPr>
      <dsp:spPr>
        <a:xfrm>
          <a:off x="8648319" y="3579324"/>
          <a:ext cx="3929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999" y="45720"/>
              </a:lnTo>
            </a:path>
          </a:pathLst>
        </a:custGeom>
        <a:noFill/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34229" y="3622924"/>
        <a:ext cx="21179" cy="4240"/>
      </dsp:txXfrm>
    </dsp:sp>
    <dsp:sp modelId="{4F02F786-42B5-44FC-BA3B-BAAA3E84F6DD}">
      <dsp:nvSpPr>
        <dsp:cNvPr id="0" name=""/>
        <dsp:cNvSpPr/>
      </dsp:nvSpPr>
      <dsp:spPr>
        <a:xfrm>
          <a:off x="6808382" y="3072523"/>
          <a:ext cx="1841737" cy="1105042"/>
        </a:xfrm>
        <a:prstGeom prst="rect">
          <a:avLst/>
        </a:prstGeom>
        <a:solidFill>
          <a:schemeClr val="accent2">
            <a:hueOff val="5983355"/>
            <a:satOff val="-17172"/>
            <a:lumOff val="-2749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247" tIns="94730" rIns="90247" bIns="947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13-The Pillars of Islam </a:t>
          </a:r>
          <a:r>
            <a:rPr lang="ar-SA" sz="1200" b="1" i="1" kern="1200"/>
            <a:t>أركان الإسلام</a:t>
          </a:r>
          <a:endParaRPr lang="en-US" sz="1200" kern="1200"/>
        </a:p>
      </dsp:txBody>
      <dsp:txXfrm>
        <a:off x="6808382" y="3072523"/>
        <a:ext cx="1841737" cy="1105042"/>
      </dsp:txXfrm>
    </dsp:sp>
    <dsp:sp modelId="{C2E4969A-A6C6-4E78-9B12-5973EABE79CB}">
      <dsp:nvSpPr>
        <dsp:cNvPr id="0" name=""/>
        <dsp:cNvSpPr/>
      </dsp:nvSpPr>
      <dsp:spPr>
        <a:xfrm>
          <a:off x="9073719" y="3072523"/>
          <a:ext cx="1841737" cy="1105042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247" tIns="94730" rIns="90247" bIns="947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14-Mosque ( Masjid ) </a:t>
          </a:r>
          <a:r>
            <a:rPr lang="ar-SA" sz="1200" b="1" i="1" kern="1200"/>
            <a:t>مَسْجِد</a:t>
          </a:r>
          <a:endParaRPr lang="en-US" sz="1200" kern="1200"/>
        </a:p>
      </dsp:txBody>
      <dsp:txXfrm>
        <a:off x="9073719" y="3072523"/>
        <a:ext cx="1841737" cy="110504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7916D0-8FFC-4829-A62E-692C44E295CC}">
      <dsp:nvSpPr>
        <dsp:cNvPr id="0" name=""/>
        <dsp:cNvSpPr/>
      </dsp:nvSpPr>
      <dsp:spPr>
        <a:xfrm>
          <a:off x="961120" y="2079"/>
          <a:ext cx="2094322" cy="12565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/>
            <a:t>138- Ruqayyah daughter of the Prophet ( PBUH ) </a:t>
          </a:r>
          <a:r>
            <a:rPr lang="ar-SA" sz="1400" b="1" i="1" kern="1200"/>
            <a:t>رقيّة</a:t>
          </a:r>
          <a:endParaRPr lang="en-US" sz="1400" kern="1200"/>
        </a:p>
      </dsp:txBody>
      <dsp:txXfrm>
        <a:off x="961120" y="2079"/>
        <a:ext cx="2094322" cy="1256593"/>
      </dsp:txXfrm>
    </dsp:sp>
    <dsp:sp modelId="{F6BBD4F4-5249-4643-8929-8713EF312EFF}">
      <dsp:nvSpPr>
        <dsp:cNvPr id="0" name=""/>
        <dsp:cNvSpPr/>
      </dsp:nvSpPr>
      <dsp:spPr>
        <a:xfrm>
          <a:off x="3264875" y="2079"/>
          <a:ext cx="2094322" cy="1256593"/>
        </a:xfrm>
        <a:prstGeom prst="rect">
          <a:avLst/>
        </a:prstGeom>
        <a:solidFill>
          <a:schemeClr val="accent2">
            <a:hueOff val="585783"/>
            <a:satOff val="-1681"/>
            <a:lumOff val="-26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/>
            <a:t>139- Parents Right </a:t>
          </a:r>
          <a:r>
            <a:rPr lang="ar-SA" sz="1400" b="1" i="1" kern="1200"/>
            <a:t>حق الوالدين</a:t>
          </a:r>
          <a:endParaRPr lang="en-US" sz="1400" kern="1200"/>
        </a:p>
      </dsp:txBody>
      <dsp:txXfrm>
        <a:off x="3264875" y="2079"/>
        <a:ext cx="2094322" cy="1256593"/>
      </dsp:txXfrm>
    </dsp:sp>
    <dsp:sp modelId="{EC8FFCB2-A1E2-4039-A088-5365C18A422D}">
      <dsp:nvSpPr>
        <dsp:cNvPr id="0" name=""/>
        <dsp:cNvSpPr/>
      </dsp:nvSpPr>
      <dsp:spPr>
        <a:xfrm>
          <a:off x="5568630" y="2079"/>
          <a:ext cx="2094322" cy="1256593"/>
        </a:xfrm>
        <a:prstGeom prst="rect">
          <a:avLst/>
        </a:prstGeom>
        <a:solidFill>
          <a:schemeClr val="accent2">
            <a:hueOff val="1171566"/>
            <a:satOff val="-3362"/>
            <a:lumOff val="-53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/>
            <a:t>140- The Quran Rights </a:t>
          </a:r>
          <a:r>
            <a:rPr lang="ar-SA" sz="1400" b="1" i="1" kern="1200"/>
            <a:t>حُقُوقْ القُرآنُ الكَريمُ</a:t>
          </a:r>
          <a:endParaRPr lang="en-US" sz="1400" kern="1200"/>
        </a:p>
      </dsp:txBody>
      <dsp:txXfrm>
        <a:off x="5568630" y="2079"/>
        <a:ext cx="2094322" cy="1256593"/>
      </dsp:txXfrm>
    </dsp:sp>
    <dsp:sp modelId="{A26E7D74-335B-4283-8C2F-C702BDF3A8C2}">
      <dsp:nvSpPr>
        <dsp:cNvPr id="0" name=""/>
        <dsp:cNvSpPr/>
      </dsp:nvSpPr>
      <dsp:spPr>
        <a:xfrm>
          <a:off x="7872385" y="2079"/>
          <a:ext cx="2094322" cy="1256593"/>
        </a:xfrm>
        <a:prstGeom prst="rect">
          <a:avLst/>
        </a:prstGeom>
        <a:solidFill>
          <a:schemeClr val="accent2">
            <a:hueOff val="1757349"/>
            <a:satOff val="-5044"/>
            <a:lumOff val="-80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/>
            <a:t>141- Fingerprint the unique creation of Allah  </a:t>
          </a:r>
          <a:r>
            <a:rPr lang="ar-SA" sz="1400" b="1" i="1" kern="1200"/>
            <a:t>بَلٰى قٰدِرِيْنَ عَلٰٓي اَنْ نُّسَوِّيَ بَنَانَهٗ</a:t>
          </a:r>
          <a:endParaRPr lang="en-US" sz="1400" kern="1200"/>
        </a:p>
      </dsp:txBody>
      <dsp:txXfrm>
        <a:off x="7872385" y="2079"/>
        <a:ext cx="2094322" cy="1256593"/>
      </dsp:txXfrm>
    </dsp:sp>
    <dsp:sp modelId="{F9023BC2-D3BE-450B-ADB3-AAD5A4CB8BC7}">
      <dsp:nvSpPr>
        <dsp:cNvPr id="0" name=""/>
        <dsp:cNvSpPr/>
      </dsp:nvSpPr>
      <dsp:spPr>
        <a:xfrm>
          <a:off x="961120" y="1468105"/>
          <a:ext cx="2094322" cy="1256593"/>
        </a:xfrm>
        <a:prstGeom prst="rect">
          <a:avLst/>
        </a:prstGeom>
        <a:solidFill>
          <a:schemeClr val="accent2">
            <a:hueOff val="2343132"/>
            <a:satOff val="-6725"/>
            <a:lumOff val="-107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/>
            <a:t>142- purposes of dressing &amp; clothes</a:t>
          </a:r>
          <a:endParaRPr lang="en-US" sz="1400" kern="1200"/>
        </a:p>
      </dsp:txBody>
      <dsp:txXfrm>
        <a:off x="961120" y="1468105"/>
        <a:ext cx="2094322" cy="1256593"/>
      </dsp:txXfrm>
    </dsp:sp>
    <dsp:sp modelId="{F51BC7B8-C11F-4F58-8A8C-7967D551D2EE}">
      <dsp:nvSpPr>
        <dsp:cNvPr id="0" name=""/>
        <dsp:cNvSpPr/>
      </dsp:nvSpPr>
      <dsp:spPr>
        <a:xfrm>
          <a:off x="3264875" y="1468105"/>
          <a:ext cx="2094322" cy="1256593"/>
        </a:xfrm>
        <a:prstGeom prst="rect">
          <a:avLst/>
        </a:prstGeom>
        <a:solidFill>
          <a:schemeClr val="accent2">
            <a:hueOff val="2928915"/>
            <a:satOff val="-8406"/>
            <a:lumOff val="-1345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/>
            <a:t>143- Good moral character </a:t>
          </a:r>
          <a:r>
            <a:rPr lang="ar-SA" sz="1400" b="1" i="1" kern="1200"/>
            <a:t>وإنك لعلى خلق عظيم</a:t>
          </a:r>
          <a:endParaRPr lang="en-US" sz="1400" kern="1200"/>
        </a:p>
      </dsp:txBody>
      <dsp:txXfrm>
        <a:off x="3264875" y="1468105"/>
        <a:ext cx="2094322" cy="1256593"/>
      </dsp:txXfrm>
    </dsp:sp>
    <dsp:sp modelId="{6000468F-177C-4B7D-B756-3926B0B17776}">
      <dsp:nvSpPr>
        <dsp:cNvPr id="0" name=""/>
        <dsp:cNvSpPr/>
      </dsp:nvSpPr>
      <dsp:spPr>
        <a:xfrm>
          <a:off x="5568630" y="1468105"/>
          <a:ext cx="2094322" cy="1256593"/>
        </a:xfrm>
        <a:prstGeom prst="rect">
          <a:avLst/>
        </a:prstGeom>
        <a:solidFill>
          <a:schemeClr val="accent2">
            <a:hueOff val="3514698"/>
            <a:satOff val="-10087"/>
            <a:lumOff val="-161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/>
            <a:t>144- </a:t>
          </a:r>
          <a:br>
            <a:rPr lang="en-US" sz="1400" b="1" i="1" kern="1200"/>
          </a:br>
          <a:r>
            <a:rPr lang="en-US" sz="1400" b="1" i="1" kern="1200"/>
            <a:t>Prophet Muhammad ( SAAW ) as the Best Role Model of Humanity </a:t>
          </a:r>
          <a:r>
            <a:rPr lang="ar-SA" sz="1400" b="1" i="1" kern="1200"/>
            <a:t>لَقَدۡ كَانَ لَكُمۡ فِىۡ رَسُوۡلِ اللّٰهِ اُسۡوَةٌ حَسَنَةٌ</a:t>
          </a:r>
          <a:endParaRPr lang="en-US" sz="1400" kern="1200"/>
        </a:p>
      </dsp:txBody>
      <dsp:txXfrm>
        <a:off x="5568630" y="1468105"/>
        <a:ext cx="2094322" cy="1256593"/>
      </dsp:txXfrm>
    </dsp:sp>
    <dsp:sp modelId="{5B027B1A-B92D-48D3-8677-D0998CAF06CF}">
      <dsp:nvSpPr>
        <dsp:cNvPr id="0" name=""/>
        <dsp:cNvSpPr/>
      </dsp:nvSpPr>
      <dsp:spPr>
        <a:xfrm>
          <a:off x="7872385" y="1468105"/>
          <a:ext cx="2094322" cy="1256593"/>
        </a:xfrm>
        <a:prstGeom prst="rect">
          <a:avLst/>
        </a:prstGeom>
        <a:solidFill>
          <a:schemeClr val="accent2">
            <a:hueOff val="4100481"/>
            <a:satOff val="-11768"/>
            <a:lumOff val="-1884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/>
            <a:t>145- Friend relationships </a:t>
          </a:r>
          <a:r>
            <a:rPr lang="ar-SA" sz="1400" b="1" i="1" kern="1200"/>
            <a:t>علاقات الأصدقاء</a:t>
          </a:r>
          <a:r>
            <a:rPr lang="en-US" sz="1400" b="1" i="1" kern="1200"/>
            <a:t>147- Animals  Rights in Islam</a:t>
          </a:r>
          <a:endParaRPr lang="en-US" sz="1400" kern="1200"/>
        </a:p>
      </dsp:txBody>
      <dsp:txXfrm>
        <a:off x="7872385" y="1468105"/>
        <a:ext cx="2094322" cy="1256593"/>
      </dsp:txXfrm>
    </dsp:sp>
    <dsp:sp modelId="{3769CFF0-865C-4A2F-8F02-FD163C5E45AB}">
      <dsp:nvSpPr>
        <dsp:cNvPr id="0" name=""/>
        <dsp:cNvSpPr/>
      </dsp:nvSpPr>
      <dsp:spPr>
        <a:xfrm>
          <a:off x="961120" y="2934131"/>
          <a:ext cx="2094322" cy="1256593"/>
        </a:xfrm>
        <a:prstGeom prst="rect">
          <a:avLst/>
        </a:prstGeom>
        <a:solidFill>
          <a:schemeClr val="accent2">
            <a:hueOff val="4686264"/>
            <a:satOff val="-13449"/>
            <a:lumOff val="-215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/>
            <a:t>148- 7Good Habits of  Muslims</a:t>
          </a:r>
          <a:endParaRPr lang="en-US" sz="1400" kern="1200"/>
        </a:p>
      </dsp:txBody>
      <dsp:txXfrm>
        <a:off x="961120" y="2934131"/>
        <a:ext cx="2094322" cy="1256593"/>
      </dsp:txXfrm>
    </dsp:sp>
    <dsp:sp modelId="{C606D305-82F8-4768-8D47-FF2822EEA43E}">
      <dsp:nvSpPr>
        <dsp:cNvPr id="0" name=""/>
        <dsp:cNvSpPr/>
      </dsp:nvSpPr>
      <dsp:spPr>
        <a:xfrm>
          <a:off x="3264875" y="2934131"/>
          <a:ext cx="2094322" cy="1256593"/>
        </a:xfrm>
        <a:prstGeom prst="rect">
          <a:avLst/>
        </a:prstGeom>
        <a:solidFill>
          <a:schemeClr val="accent2">
            <a:hueOff val="5272048"/>
            <a:satOff val="-15131"/>
            <a:lumOff val="-242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/>
            <a:t>149- Being thankful    </a:t>
          </a:r>
          <a:r>
            <a:rPr lang="ar-SA" sz="1400" b="1" i="1" kern="1200"/>
            <a:t>لَئِن شَكَرۡتُمۡ لَأَزِيدَنَّكُمۡۖ</a:t>
          </a:r>
          <a:endParaRPr lang="en-US" sz="1400" kern="1200"/>
        </a:p>
      </dsp:txBody>
      <dsp:txXfrm>
        <a:off x="3264875" y="2934131"/>
        <a:ext cx="2094322" cy="1256593"/>
      </dsp:txXfrm>
    </dsp:sp>
    <dsp:sp modelId="{5A5AC00F-3C32-4A93-91F5-6D42202ADC58}">
      <dsp:nvSpPr>
        <dsp:cNvPr id="0" name=""/>
        <dsp:cNvSpPr/>
      </dsp:nvSpPr>
      <dsp:spPr>
        <a:xfrm>
          <a:off x="5568630" y="2934131"/>
          <a:ext cx="2094322" cy="1256593"/>
        </a:xfrm>
        <a:prstGeom prst="rect">
          <a:avLst/>
        </a:prstGeom>
        <a:solidFill>
          <a:schemeClr val="accent2">
            <a:hueOff val="5857831"/>
            <a:satOff val="-16812"/>
            <a:lumOff val="-2691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/>
            <a:t>150-  favours of Allah </a:t>
          </a:r>
          <a:r>
            <a:rPr lang="ar-SA" sz="1400" b="1" i="1" kern="1200"/>
            <a:t>فَبِأَىِّ ءَالَآءِ رَبِّكُمَا تُكَذِّبَانِ</a:t>
          </a:r>
          <a:endParaRPr lang="en-US" sz="1400" kern="1200"/>
        </a:p>
      </dsp:txBody>
      <dsp:txXfrm>
        <a:off x="5568630" y="2934131"/>
        <a:ext cx="2094322" cy="1256593"/>
      </dsp:txXfrm>
    </dsp:sp>
    <dsp:sp modelId="{AD58A328-EBB7-4BF3-B2FA-6A8B2B732EE1}">
      <dsp:nvSpPr>
        <dsp:cNvPr id="0" name=""/>
        <dsp:cNvSpPr/>
      </dsp:nvSpPr>
      <dsp:spPr>
        <a:xfrm>
          <a:off x="7872385" y="2934131"/>
          <a:ext cx="2094322" cy="1256593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/>
            <a:t>152- Etiquette of Conversation </a:t>
          </a:r>
          <a:r>
            <a:rPr lang="ar-SA" sz="1400" b="1" i="1" kern="1200"/>
            <a:t>آداب المحادثة</a:t>
          </a:r>
          <a:endParaRPr lang="en-US" sz="1400" kern="1200"/>
        </a:p>
      </dsp:txBody>
      <dsp:txXfrm>
        <a:off x="7872385" y="2934131"/>
        <a:ext cx="2094322" cy="125659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EACB4-A19C-414E-BFB0-13B70F84EEEE}">
      <dsp:nvSpPr>
        <dsp:cNvPr id="0" name=""/>
        <dsp:cNvSpPr/>
      </dsp:nvSpPr>
      <dsp:spPr>
        <a:xfrm>
          <a:off x="3735" y="74113"/>
          <a:ext cx="2022288" cy="12133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154- Prophet Nuh </a:t>
          </a:r>
          <a:r>
            <a:rPr lang="ar-SA" sz="1900" b="1" i="1" kern="1200"/>
            <a:t>( عَلَيْهِ ٱلسَّلَامُ )  نُوحٌ</a:t>
          </a:r>
          <a:endParaRPr lang="en-US" sz="1900" kern="1200"/>
        </a:p>
      </dsp:txBody>
      <dsp:txXfrm>
        <a:off x="3735" y="74113"/>
        <a:ext cx="2022288" cy="1213373"/>
      </dsp:txXfrm>
    </dsp:sp>
    <dsp:sp modelId="{E5DA8EF7-AF14-44C5-A657-7C1DFB07DC64}">
      <dsp:nvSpPr>
        <dsp:cNvPr id="0" name=""/>
        <dsp:cNvSpPr/>
      </dsp:nvSpPr>
      <dsp:spPr>
        <a:xfrm>
          <a:off x="2228252" y="74113"/>
          <a:ext cx="2022288" cy="1213373"/>
        </a:xfrm>
        <a:prstGeom prst="rect">
          <a:avLst/>
        </a:prstGeom>
        <a:solidFill>
          <a:schemeClr val="accent2">
            <a:hueOff val="495663"/>
            <a:satOff val="-1423"/>
            <a:lumOff val="-227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156- Prophet Hud </a:t>
          </a:r>
          <a:r>
            <a:rPr lang="ar-SA" sz="1900" b="1" i="1" kern="1200"/>
            <a:t>هُودٌ (عَلَيْهِ ٱلسَّلَامُ</a:t>
          </a:r>
          <a:endParaRPr lang="en-US" sz="1900" kern="1200"/>
        </a:p>
      </dsp:txBody>
      <dsp:txXfrm>
        <a:off x="2228252" y="74113"/>
        <a:ext cx="2022288" cy="1213373"/>
      </dsp:txXfrm>
    </dsp:sp>
    <dsp:sp modelId="{DDDAC401-ADF8-48F9-B2BA-12C39C8CFACB}">
      <dsp:nvSpPr>
        <dsp:cNvPr id="0" name=""/>
        <dsp:cNvSpPr/>
      </dsp:nvSpPr>
      <dsp:spPr>
        <a:xfrm>
          <a:off x="4452770" y="74113"/>
          <a:ext cx="2022288" cy="1213373"/>
        </a:xfrm>
        <a:prstGeom prst="rect">
          <a:avLst/>
        </a:prstGeom>
        <a:solidFill>
          <a:schemeClr val="accent2">
            <a:hueOff val="991325"/>
            <a:satOff val="-2845"/>
            <a:lumOff val="-455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157- Prophet Saleh </a:t>
          </a:r>
          <a:r>
            <a:rPr lang="ar-SA" sz="1900" b="1" i="1" kern="1200"/>
            <a:t>(عَلَيْهِ ٱلسَّلَامُ) صَالِحٌ </a:t>
          </a:r>
          <a:endParaRPr lang="en-US" sz="1900" kern="1200"/>
        </a:p>
      </dsp:txBody>
      <dsp:txXfrm>
        <a:off x="4452770" y="74113"/>
        <a:ext cx="2022288" cy="1213373"/>
      </dsp:txXfrm>
    </dsp:sp>
    <dsp:sp modelId="{7D67DD3B-5B05-44E9-8C94-502EA8E6F1A1}">
      <dsp:nvSpPr>
        <dsp:cNvPr id="0" name=""/>
        <dsp:cNvSpPr/>
      </dsp:nvSpPr>
      <dsp:spPr>
        <a:xfrm>
          <a:off x="6677287" y="74113"/>
          <a:ext cx="2022288" cy="1213373"/>
        </a:xfrm>
        <a:prstGeom prst="rect">
          <a:avLst/>
        </a:prstGeom>
        <a:solidFill>
          <a:schemeClr val="accent2">
            <a:hueOff val="1486988"/>
            <a:satOff val="-4268"/>
            <a:lumOff val="-683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159- Khadijah bint Khuwaylid </a:t>
          </a:r>
          <a:r>
            <a:rPr lang="ar-SA" sz="1900" b="1" i="1" kern="1200"/>
            <a:t>خَدِيجَةُ بِنْتُ خُوَيْلٍدٍ</a:t>
          </a:r>
          <a:endParaRPr lang="en-US" sz="1900" kern="1200"/>
        </a:p>
      </dsp:txBody>
      <dsp:txXfrm>
        <a:off x="6677287" y="74113"/>
        <a:ext cx="2022288" cy="1213373"/>
      </dsp:txXfrm>
    </dsp:sp>
    <dsp:sp modelId="{1CCA31F1-37B5-475C-9842-156C5F59FDD4}">
      <dsp:nvSpPr>
        <dsp:cNvPr id="0" name=""/>
        <dsp:cNvSpPr/>
      </dsp:nvSpPr>
      <dsp:spPr>
        <a:xfrm>
          <a:off x="8901805" y="74113"/>
          <a:ext cx="2022288" cy="1213373"/>
        </a:xfrm>
        <a:prstGeom prst="rect">
          <a:avLst/>
        </a:prstGeom>
        <a:solidFill>
          <a:schemeClr val="accent2">
            <a:hueOff val="1982650"/>
            <a:satOff val="-5690"/>
            <a:lumOff val="-91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160- Abu Dharr al-Ghifaaree </a:t>
          </a:r>
          <a:r>
            <a:rPr lang="ar-SA" sz="1900" b="1" i="1" kern="1200"/>
            <a:t>أَبُو ذَرّ ٱلْغِفَارِيّ ٱلْكِنَانِيّ</a:t>
          </a:r>
          <a:endParaRPr lang="en-US" sz="1900" kern="1200"/>
        </a:p>
      </dsp:txBody>
      <dsp:txXfrm>
        <a:off x="8901805" y="74113"/>
        <a:ext cx="2022288" cy="1213373"/>
      </dsp:txXfrm>
    </dsp:sp>
    <dsp:sp modelId="{5F892C17-12B5-41D5-A2F5-47EBC904A82D}">
      <dsp:nvSpPr>
        <dsp:cNvPr id="0" name=""/>
        <dsp:cNvSpPr/>
      </dsp:nvSpPr>
      <dsp:spPr>
        <a:xfrm>
          <a:off x="3735" y="1489715"/>
          <a:ext cx="2022288" cy="1213373"/>
        </a:xfrm>
        <a:prstGeom prst="rect">
          <a:avLst/>
        </a:prstGeom>
        <a:solidFill>
          <a:schemeClr val="accent2">
            <a:hueOff val="2478313"/>
            <a:satOff val="-7113"/>
            <a:lumOff val="-1138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161- Abu Ubaidah ibn ai-Jarraah </a:t>
          </a:r>
          <a:r>
            <a:rPr lang="ar-SA" sz="1900" b="1" i="1" kern="1200"/>
            <a:t>أبو عبيدة بن الجراح</a:t>
          </a:r>
          <a:endParaRPr lang="en-US" sz="1900" kern="1200"/>
        </a:p>
      </dsp:txBody>
      <dsp:txXfrm>
        <a:off x="3735" y="1489715"/>
        <a:ext cx="2022288" cy="1213373"/>
      </dsp:txXfrm>
    </dsp:sp>
    <dsp:sp modelId="{ECEA8244-0C8A-4A9A-952F-C877EC4C04FA}">
      <dsp:nvSpPr>
        <dsp:cNvPr id="0" name=""/>
        <dsp:cNvSpPr/>
      </dsp:nvSpPr>
      <dsp:spPr>
        <a:xfrm>
          <a:off x="2228252" y="1489715"/>
          <a:ext cx="2022288" cy="1213373"/>
        </a:xfrm>
        <a:prstGeom prst="rect">
          <a:avLst/>
        </a:prstGeom>
        <a:solidFill>
          <a:schemeClr val="accent2">
            <a:hueOff val="2973976"/>
            <a:satOff val="-8535"/>
            <a:lumOff val="-1366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162- Bilal ibn Rabaah </a:t>
          </a:r>
          <a:r>
            <a:rPr lang="ar-SA" sz="1900" b="1" i="1" kern="1200"/>
            <a:t>بِلَال بِن رَبَاح</a:t>
          </a:r>
          <a:endParaRPr lang="en-US" sz="1900" kern="1200"/>
        </a:p>
      </dsp:txBody>
      <dsp:txXfrm>
        <a:off x="2228252" y="1489715"/>
        <a:ext cx="2022288" cy="1213373"/>
      </dsp:txXfrm>
    </dsp:sp>
    <dsp:sp modelId="{17A01E80-8795-410D-88FF-3E0B5B071EC5}">
      <dsp:nvSpPr>
        <dsp:cNvPr id="0" name=""/>
        <dsp:cNvSpPr/>
      </dsp:nvSpPr>
      <dsp:spPr>
        <a:xfrm>
          <a:off x="4452770" y="1489715"/>
          <a:ext cx="2022288" cy="1213373"/>
        </a:xfrm>
        <a:prstGeom prst="rect">
          <a:avLst/>
        </a:prstGeom>
        <a:solidFill>
          <a:schemeClr val="accent2">
            <a:hueOff val="3469638"/>
            <a:satOff val="-9958"/>
            <a:lumOff val="-159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164- Talhah ibn Ubaidillah </a:t>
          </a:r>
          <a:r>
            <a:rPr lang="ar-SA" sz="1900" b="1" i="1" kern="1200"/>
            <a:t>طَلْحَة بن عُبَيْد اللّه التَّيمي</a:t>
          </a:r>
          <a:endParaRPr lang="en-US" sz="1900" kern="1200"/>
        </a:p>
      </dsp:txBody>
      <dsp:txXfrm>
        <a:off x="4452770" y="1489715"/>
        <a:ext cx="2022288" cy="1213373"/>
      </dsp:txXfrm>
    </dsp:sp>
    <dsp:sp modelId="{DCC4964C-07C3-49D1-8E66-143B533533FA}">
      <dsp:nvSpPr>
        <dsp:cNvPr id="0" name=""/>
        <dsp:cNvSpPr/>
      </dsp:nvSpPr>
      <dsp:spPr>
        <a:xfrm>
          <a:off x="6677287" y="1489715"/>
          <a:ext cx="2022288" cy="1213373"/>
        </a:xfrm>
        <a:prstGeom prst="rect">
          <a:avLst/>
        </a:prstGeom>
        <a:solidFill>
          <a:schemeClr val="accent2">
            <a:hueOff val="3965301"/>
            <a:satOff val="-11380"/>
            <a:lumOff val="-182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165-  Umm Sulaym is  </a:t>
          </a:r>
          <a:r>
            <a:rPr lang="ar-SA" sz="1900" b="1" i="1" kern="1200"/>
            <a:t>الرميصاء بنت ملحان</a:t>
          </a:r>
          <a:endParaRPr lang="en-US" sz="1900" kern="1200"/>
        </a:p>
      </dsp:txBody>
      <dsp:txXfrm>
        <a:off x="6677287" y="1489715"/>
        <a:ext cx="2022288" cy="1213373"/>
      </dsp:txXfrm>
    </dsp:sp>
    <dsp:sp modelId="{D3B27C9F-36DA-4315-8A00-986609A93667}">
      <dsp:nvSpPr>
        <dsp:cNvPr id="0" name=""/>
        <dsp:cNvSpPr/>
      </dsp:nvSpPr>
      <dsp:spPr>
        <a:xfrm>
          <a:off x="8901805" y="1489715"/>
          <a:ext cx="2022288" cy="1213373"/>
        </a:xfrm>
        <a:prstGeom prst="rect">
          <a:avLst/>
        </a:prstGeom>
        <a:solidFill>
          <a:schemeClr val="accent2">
            <a:hueOff val="4460963"/>
            <a:satOff val="-12803"/>
            <a:lumOff val="-2049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167- Islam and Science </a:t>
          </a:r>
          <a:r>
            <a:rPr lang="ar-SA" sz="1900" b="1" i="1" kern="1200"/>
            <a:t>علوم و الدين</a:t>
          </a:r>
          <a:r>
            <a:rPr lang="en-US" sz="1900" b="1" i="1" kern="1200"/>
            <a:t> </a:t>
          </a:r>
          <a:endParaRPr lang="en-US" sz="1900" kern="1200"/>
        </a:p>
      </dsp:txBody>
      <dsp:txXfrm>
        <a:off x="8901805" y="1489715"/>
        <a:ext cx="2022288" cy="1213373"/>
      </dsp:txXfrm>
    </dsp:sp>
    <dsp:sp modelId="{528F4922-4F55-446B-B98F-A0FCBAA24308}">
      <dsp:nvSpPr>
        <dsp:cNvPr id="0" name=""/>
        <dsp:cNvSpPr/>
      </dsp:nvSpPr>
      <dsp:spPr>
        <a:xfrm>
          <a:off x="1115993" y="2905317"/>
          <a:ext cx="2022288" cy="1213373"/>
        </a:xfrm>
        <a:prstGeom prst="rect">
          <a:avLst/>
        </a:prstGeom>
        <a:solidFill>
          <a:schemeClr val="accent2">
            <a:hueOff val="4956626"/>
            <a:satOff val="-14225"/>
            <a:lumOff val="-227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168- Mathematics and Muslims</a:t>
          </a:r>
          <a:endParaRPr lang="en-US" sz="1900" kern="1200"/>
        </a:p>
      </dsp:txBody>
      <dsp:txXfrm>
        <a:off x="1115993" y="2905317"/>
        <a:ext cx="2022288" cy="1213373"/>
      </dsp:txXfrm>
    </dsp:sp>
    <dsp:sp modelId="{0B2C88D4-18EC-4F2F-A77F-09B8396C7CE7}">
      <dsp:nvSpPr>
        <dsp:cNvPr id="0" name=""/>
        <dsp:cNvSpPr/>
      </dsp:nvSpPr>
      <dsp:spPr>
        <a:xfrm>
          <a:off x="3340511" y="2905317"/>
          <a:ext cx="2022288" cy="1213373"/>
        </a:xfrm>
        <a:prstGeom prst="rect">
          <a:avLst/>
        </a:prstGeom>
        <a:solidFill>
          <a:schemeClr val="accent2">
            <a:hueOff val="5452289"/>
            <a:satOff val="-15648"/>
            <a:lumOff val="-250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169- Medicine And Muslims</a:t>
          </a:r>
          <a:endParaRPr lang="en-US" sz="1900" kern="1200"/>
        </a:p>
      </dsp:txBody>
      <dsp:txXfrm>
        <a:off x="3340511" y="2905317"/>
        <a:ext cx="2022288" cy="1213373"/>
      </dsp:txXfrm>
    </dsp:sp>
    <dsp:sp modelId="{674C4999-40F4-46BE-9E9C-3F214AFB242A}">
      <dsp:nvSpPr>
        <dsp:cNvPr id="0" name=""/>
        <dsp:cNvSpPr/>
      </dsp:nvSpPr>
      <dsp:spPr>
        <a:xfrm>
          <a:off x="5565028" y="2905317"/>
          <a:ext cx="2022288" cy="1213373"/>
        </a:xfrm>
        <a:prstGeom prst="rect">
          <a:avLst/>
        </a:prstGeom>
        <a:solidFill>
          <a:schemeClr val="accent2">
            <a:hueOff val="5947951"/>
            <a:satOff val="-17070"/>
            <a:lumOff val="-2733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170-Rasool and Nabee </a:t>
          </a:r>
          <a:r>
            <a:rPr lang="ar-SA" sz="1900" b="1" i="1" kern="1200"/>
            <a:t>رسول و نبي</a:t>
          </a:r>
          <a:endParaRPr lang="en-US" sz="1900" kern="1200"/>
        </a:p>
      </dsp:txBody>
      <dsp:txXfrm>
        <a:off x="5565028" y="2905317"/>
        <a:ext cx="2022288" cy="1213373"/>
      </dsp:txXfrm>
    </dsp:sp>
    <dsp:sp modelId="{1CE991F1-F79B-4B16-B235-D49769244B5B}">
      <dsp:nvSpPr>
        <dsp:cNvPr id="0" name=""/>
        <dsp:cNvSpPr/>
      </dsp:nvSpPr>
      <dsp:spPr>
        <a:xfrm>
          <a:off x="7789546" y="2905317"/>
          <a:ext cx="2022288" cy="1213373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171-The Seal of  Prophets</a:t>
          </a:r>
          <a:r>
            <a:rPr lang="ar-SA" sz="1900" b="1" i="1" kern="1200"/>
            <a:t>خاتم النبيين</a:t>
          </a:r>
          <a:endParaRPr lang="en-US" sz="1900" kern="1200"/>
        </a:p>
      </dsp:txBody>
      <dsp:txXfrm>
        <a:off x="7789546" y="2905317"/>
        <a:ext cx="2022288" cy="121337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48E21-5105-402F-931D-19F5D1201E86}">
      <dsp:nvSpPr>
        <dsp:cNvPr id="0" name=""/>
        <dsp:cNvSpPr/>
      </dsp:nvSpPr>
      <dsp:spPr>
        <a:xfrm>
          <a:off x="961120" y="2079"/>
          <a:ext cx="2094322" cy="12565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/>
            <a:t>176- Isha daughter of ( Abu Bokr os-Siddeeq ) </a:t>
          </a:r>
          <a:r>
            <a:rPr lang="ar-SA" sz="1800" b="1" i="1" kern="1200"/>
            <a:t>عائشة بنت أبوبکر</a:t>
          </a:r>
          <a:endParaRPr lang="en-US" sz="1800" kern="1200"/>
        </a:p>
      </dsp:txBody>
      <dsp:txXfrm>
        <a:off x="961120" y="2079"/>
        <a:ext cx="2094322" cy="1256593"/>
      </dsp:txXfrm>
    </dsp:sp>
    <dsp:sp modelId="{21D797D4-D260-4990-987C-6BC9CF270A89}">
      <dsp:nvSpPr>
        <dsp:cNvPr id="0" name=""/>
        <dsp:cNvSpPr/>
      </dsp:nvSpPr>
      <dsp:spPr>
        <a:xfrm>
          <a:off x="3264875" y="2079"/>
          <a:ext cx="2094322" cy="1256593"/>
        </a:xfrm>
        <a:prstGeom prst="rect">
          <a:avLst/>
        </a:prstGeom>
        <a:solidFill>
          <a:schemeClr val="accent2">
            <a:hueOff val="715957"/>
            <a:satOff val="-2055"/>
            <a:lumOff val="-32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/>
            <a:t>177- Family life of Prophet Muhammad </a:t>
          </a:r>
          <a:r>
            <a:rPr lang="ar-SA" sz="1800" b="1" i="1" kern="1200"/>
            <a:t>ﷺ</a:t>
          </a:r>
          <a:endParaRPr lang="en-US" sz="1800" kern="1200"/>
        </a:p>
      </dsp:txBody>
      <dsp:txXfrm>
        <a:off x="3264875" y="2079"/>
        <a:ext cx="2094322" cy="1256593"/>
      </dsp:txXfrm>
    </dsp:sp>
    <dsp:sp modelId="{44BA40C1-3987-4141-B64D-1D4574C820AC}">
      <dsp:nvSpPr>
        <dsp:cNvPr id="0" name=""/>
        <dsp:cNvSpPr/>
      </dsp:nvSpPr>
      <dsp:spPr>
        <a:xfrm>
          <a:off x="5568630" y="2079"/>
          <a:ext cx="2094322" cy="1256593"/>
        </a:xfrm>
        <a:prstGeom prst="rect">
          <a:avLst/>
        </a:prstGeom>
        <a:solidFill>
          <a:schemeClr val="accent2">
            <a:hueOff val="1431914"/>
            <a:satOff val="-4110"/>
            <a:lumOff val="-658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/>
            <a:t>178- Hijrah (The Emigration)</a:t>
          </a:r>
          <a:r>
            <a:rPr lang="ar-SA" sz="1800" b="1" i="1" kern="1200"/>
            <a:t>هجرة</a:t>
          </a:r>
          <a:endParaRPr lang="en-US" sz="1800" kern="1200"/>
        </a:p>
      </dsp:txBody>
      <dsp:txXfrm>
        <a:off x="5568630" y="2079"/>
        <a:ext cx="2094322" cy="1256593"/>
      </dsp:txXfrm>
    </dsp:sp>
    <dsp:sp modelId="{48021746-B71D-4380-96C0-3CA2747D1020}">
      <dsp:nvSpPr>
        <dsp:cNvPr id="0" name=""/>
        <dsp:cNvSpPr/>
      </dsp:nvSpPr>
      <dsp:spPr>
        <a:xfrm>
          <a:off x="7872385" y="2079"/>
          <a:ext cx="2094322" cy="1256593"/>
        </a:xfrm>
        <a:prstGeom prst="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/>
            <a:t>181- Patience </a:t>
          </a:r>
          <a:r>
            <a:rPr lang="ar-SA" sz="1800" b="1" i="1" kern="1200"/>
            <a:t>الصبر</a:t>
          </a:r>
          <a:endParaRPr lang="en-US" sz="1800" kern="1200"/>
        </a:p>
      </dsp:txBody>
      <dsp:txXfrm>
        <a:off x="7872385" y="2079"/>
        <a:ext cx="2094322" cy="1256593"/>
      </dsp:txXfrm>
    </dsp:sp>
    <dsp:sp modelId="{291B24DF-59BE-415C-B6E5-46FB4A0E114E}">
      <dsp:nvSpPr>
        <dsp:cNvPr id="0" name=""/>
        <dsp:cNvSpPr/>
      </dsp:nvSpPr>
      <dsp:spPr>
        <a:xfrm>
          <a:off x="961120" y="1468105"/>
          <a:ext cx="2094322" cy="1256593"/>
        </a:xfrm>
        <a:prstGeom prst="rect">
          <a:avLst/>
        </a:prstGeom>
        <a:solidFill>
          <a:schemeClr val="accent2">
            <a:hueOff val="2863828"/>
            <a:satOff val="-8219"/>
            <a:lumOff val="-131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/>
            <a:t>183- Tayammum </a:t>
          </a:r>
          <a:r>
            <a:rPr lang="ar-SA" sz="1800" b="1" i="1" kern="1200"/>
            <a:t>تيمم</a:t>
          </a:r>
          <a:endParaRPr lang="en-US" sz="1800" kern="1200"/>
        </a:p>
      </dsp:txBody>
      <dsp:txXfrm>
        <a:off x="961120" y="1468105"/>
        <a:ext cx="2094322" cy="1256593"/>
      </dsp:txXfrm>
    </dsp:sp>
    <dsp:sp modelId="{2BD39478-E045-47E4-932C-70EE9DAE2F6A}">
      <dsp:nvSpPr>
        <dsp:cNvPr id="0" name=""/>
        <dsp:cNvSpPr/>
      </dsp:nvSpPr>
      <dsp:spPr>
        <a:xfrm>
          <a:off x="3264875" y="1468105"/>
          <a:ext cx="2094322" cy="1256593"/>
        </a:xfrm>
        <a:prstGeom prst="rect">
          <a:avLst/>
        </a:prstGeom>
        <a:solidFill>
          <a:schemeClr val="accent2">
            <a:hueOff val="3579786"/>
            <a:satOff val="-10274"/>
            <a:lumOff val="-164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/>
            <a:t>184- Qasr prayers:( Shortening the Prayers) </a:t>
          </a:r>
          <a:r>
            <a:rPr lang="ar-SA" sz="1800" b="1" i="1" kern="1200"/>
            <a:t>صَلاةُ القَصر ,صَلاةُ المُسافِر</a:t>
          </a:r>
          <a:endParaRPr lang="en-US" sz="1800" kern="1200"/>
        </a:p>
      </dsp:txBody>
      <dsp:txXfrm>
        <a:off x="3264875" y="1468105"/>
        <a:ext cx="2094322" cy="1256593"/>
      </dsp:txXfrm>
    </dsp:sp>
    <dsp:sp modelId="{AF75A663-9235-4655-A903-AE364DE9656F}">
      <dsp:nvSpPr>
        <dsp:cNvPr id="0" name=""/>
        <dsp:cNvSpPr/>
      </dsp:nvSpPr>
      <dsp:spPr>
        <a:xfrm>
          <a:off x="5568630" y="1468105"/>
          <a:ext cx="2094322" cy="1256593"/>
        </a:xfrm>
        <a:prstGeom prst="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/>
            <a:t>186- Prophet Musa </a:t>
          </a:r>
          <a:r>
            <a:rPr lang="ar-SA" sz="1800" b="1" i="1" kern="1200"/>
            <a:t>( عَلَيْهِ ٱلسَّلَامُ )  موسى</a:t>
          </a:r>
          <a:endParaRPr lang="en-US" sz="1800" kern="1200"/>
        </a:p>
      </dsp:txBody>
      <dsp:txXfrm>
        <a:off x="5568630" y="1468105"/>
        <a:ext cx="2094322" cy="1256593"/>
      </dsp:txXfrm>
    </dsp:sp>
    <dsp:sp modelId="{B16897EA-1FB9-4FBF-BB06-52AC64F810B2}">
      <dsp:nvSpPr>
        <dsp:cNvPr id="0" name=""/>
        <dsp:cNvSpPr/>
      </dsp:nvSpPr>
      <dsp:spPr>
        <a:xfrm>
          <a:off x="7872385" y="1468105"/>
          <a:ext cx="2094322" cy="1256593"/>
        </a:xfrm>
        <a:prstGeom prst="rect">
          <a:avLst/>
        </a:prstGeom>
        <a:solidFill>
          <a:schemeClr val="accent2">
            <a:hueOff val="5011700"/>
            <a:satOff val="-14383"/>
            <a:lumOff val="-2302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/>
            <a:t>188- Salmaan al-Faarisee ( PBUH )</a:t>
          </a:r>
          <a:r>
            <a:rPr lang="ar-SA" sz="1800" b="1" i="1" kern="1200"/>
            <a:t>سَلْمَان ٱلْفَارِسِيّ</a:t>
          </a:r>
          <a:endParaRPr lang="en-US" sz="1800" kern="1200"/>
        </a:p>
      </dsp:txBody>
      <dsp:txXfrm>
        <a:off x="7872385" y="1468105"/>
        <a:ext cx="2094322" cy="1256593"/>
      </dsp:txXfrm>
    </dsp:sp>
    <dsp:sp modelId="{F63A4FED-911B-4ADF-AEA6-F69F35409429}">
      <dsp:nvSpPr>
        <dsp:cNvPr id="0" name=""/>
        <dsp:cNvSpPr/>
      </dsp:nvSpPr>
      <dsp:spPr>
        <a:xfrm>
          <a:off x="3264875" y="2934131"/>
          <a:ext cx="2094322" cy="1256593"/>
        </a:xfrm>
        <a:prstGeom prst="rect">
          <a:avLst/>
        </a:prstGeom>
        <a:solidFill>
          <a:schemeClr val="accent2">
            <a:hueOff val="5727657"/>
            <a:satOff val="-16438"/>
            <a:lumOff val="-263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/>
            <a:t>189- prostration of recitation ( tilawa ) </a:t>
          </a:r>
          <a:r>
            <a:rPr lang="ar-SA" sz="1800" b="1" i="1" kern="1200"/>
            <a:t>سجود التلاوة</a:t>
          </a:r>
          <a:endParaRPr lang="en-US" sz="1800" kern="1200"/>
        </a:p>
      </dsp:txBody>
      <dsp:txXfrm>
        <a:off x="3264875" y="2934131"/>
        <a:ext cx="2094322" cy="1256593"/>
      </dsp:txXfrm>
    </dsp:sp>
    <dsp:sp modelId="{1134029A-C602-44E3-88A1-D840DDAB1D1A}">
      <dsp:nvSpPr>
        <dsp:cNvPr id="0" name=""/>
        <dsp:cNvSpPr/>
      </dsp:nvSpPr>
      <dsp:spPr>
        <a:xfrm>
          <a:off x="5568630" y="2934131"/>
          <a:ext cx="2094322" cy="1256593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/>
            <a:t>190- Dangerous of - Drinks and Drugs </a:t>
          </a:r>
          <a:r>
            <a:rPr lang="ar-SA" sz="1800" b="1" i="1" kern="1200"/>
            <a:t>المشروبات والمخدرات</a:t>
          </a:r>
          <a:endParaRPr lang="en-US" sz="1800" kern="1200"/>
        </a:p>
      </dsp:txBody>
      <dsp:txXfrm>
        <a:off x="5568630" y="2934131"/>
        <a:ext cx="2094322" cy="12565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DB3E5-D6E7-4434-875B-A4191F54B0B1}">
      <dsp:nvSpPr>
        <dsp:cNvPr id="0" name=""/>
        <dsp:cNvSpPr/>
      </dsp:nvSpPr>
      <dsp:spPr>
        <a:xfrm>
          <a:off x="1536362" y="785294"/>
          <a:ext cx="3200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0049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87620" y="829259"/>
        <a:ext cx="17532" cy="3509"/>
      </dsp:txXfrm>
    </dsp:sp>
    <dsp:sp modelId="{82FAC59A-E730-4977-804C-A9CE4F0B1DB2}">
      <dsp:nvSpPr>
        <dsp:cNvPr id="0" name=""/>
        <dsp:cNvSpPr/>
      </dsp:nvSpPr>
      <dsp:spPr>
        <a:xfrm>
          <a:off x="13598" y="373645"/>
          <a:ext cx="1524563" cy="9147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05" tIns="78416" rIns="74705" bIns="784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15-Adhan </a:t>
          </a:r>
          <a:r>
            <a:rPr lang="ar-SA" sz="1200" b="1" i="1" kern="1200"/>
            <a:t>أَذَان</a:t>
          </a:r>
          <a:endParaRPr lang="en-US" sz="1200" kern="1200"/>
        </a:p>
      </dsp:txBody>
      <dsp:txXfrm>
        <a:off x="13598" y="373645"/>
        <a:ext cx="1524563" cy="914738"/>
      </dsp:txXfrm>
    </dsp:sp>
    <dsp:sp modelId="{56B14399-2A92-47B2-9E00-2AAC1EB6DEF3}">
      <dsp:nvSpPr>
        <dsp:cNvPr id="0" name=""/>
        <dsp:cNvSpPr/>
      </dsp:nvSpPr>
      <dsp:spPr>
        <a:xfrm>
          <a:off x="3411575" y="785294"/>
          <a:ext cx="3200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0049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62834" y="829259"/>
        <a:ext cx="17532" cy="3509"/>
      </dsp:txXfrm>
    </dsp:sp>
    <dsp:sp modelId="{013E100D-9609-422A-BDFC-8B84FB60EF89}">
      <dsp:nvSpPr>
        <dsp:cNvPr id="0" name=""/>
        <dsp:cNvSpPr/>
      </dsp:nvSpPr>
      <dsp:spPr>
        <a:xfrm>
          <a:off x="1888812" y="373645"/>
          <a:ext cx="1524563" cy="9147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05" tIns="78416" rIns="74705" bIns="784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15- Prophet Muhammad ( </a:t>
          </a:r>
          <a:r>
            <a:rPr lang="ar-SA" sz="1200" b="1" i="1" kern="1200"/>
            <a:t>صَلَّىٰ ٱللَّٰهُ عَلَيْهِ وَسَلَّمَ </a:t>
          </a:r>
          <a:r>
            <a:rPr lang="en-US" sz="1200" b="1" i="1" kern="1200"/>
            <a:t>)</a:t>
          </a:r>
          <a:endParaRPr lang="en-US" sz="1200" kern="1200"/>
        </a:p>
      </dsp:txBody>
      <dsp:txXfrm>
        <a:off x="1888812" y="373645"/>
        <a:ext cx="1524563" cy="914738"/>
      </dsp:txXfrm>
    </dsp:sp>
    <dsp:sp modelId="{7054AD80-4759-46D3-A0D3-D7F6B58F9EB0}">
      <dsp:nvSpPr>
        <dsp:cNvPr id="0" name=""/>
        <dsp:cNvSpPr/>
      </dsp:nvSpPr>
      <dsp:spPr>
        <a:xfrm>
          <a:off x="5286789" y="785294"/>
          <a:ext cx="3200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0049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38048" y="829259"/>
        <a:ext cx="17532" cy="3509"/>
      </dsp:txXfrm>
    </dsp:sp>
    <dsp:sp modelId="{793D96AA-577F-45C8-A09E-1B4AF25D1EAC}">
      <dsp:nvSpPr>
        <dsp:cNvPr id="0" name=""/>
        <dsp:cNvSpPr/>
      </dsp:nvSpPr>
      <dsp:spPr>
        <a:xfrm>
          <a:off x="3764025" y="373645"/>
          <a:ext cx="1524563" cy="9147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05" tIns="78416" rIns="74705" bIns="784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Year of Elephant </a:t>
          </a:r>
          <a:r>
            <a:rPr lang="ar-SA" sz="1200" b="1" i="1" kern="1200"/>
            <a:t>عام الفيل</a:t>
          </a:r>
          <a:endParaRPr lang="en-US" sz="1200" kern="1200"/>
        </a:p>
      </dsp:txBody>
      <dsp:txXfrm>
        <a:off x="3764025" y="373645"/>
        <a:ext cx="1524563" cy="914738"/>
      </dsp:txXfrm>
    </dsp:sp>
    <dsp:sp modelId="{946EF7B5-C069-484F-B0CA-7D27294E717B}">
      <dsp:nvSpPr>
        <dsp:cNvPr id="0" name=""/>
        <dsp:cNvSpPr/>
      </dsp:nvSpPr>
      <dsp:spPr>
        <a:xfrm>
          <a:off x="7162003" y="785294"/>
          <a:ext cx="3200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0049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313261" y="829259"/>
        <a:ext cx="17532" cy="3509"/>
      </dsp:txXfrm>
    </dsp:sp>
    <dsp:sp modelId="{001804D8-5766-47CE-B065-525AD9C6C2BA}">
      <dsp:nvSpPr>
        <dsp:cNvPr id="0" name=""/>
        <dsp:cNvSpPr/>
      </dsp:nvSpPr>
      <dsp:spPr>
        <a:xfrm>
          <a:off x="5639239" y="373645"/>
          <a:ext cx="1524563" cy="9147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05" tIns="78416" rIns="74705" bIns="784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16- Family of Prophet Muhammad ( </a:t>
          </a:r>
          <a:r>
            <a:rPr lang="ar-SA" sz="1200" b="1" i="1" kern="1200"/>
            <a:t>صَلَّىٰ ٱللَّٰهُ عَلَيْهِ وَسَلَّمَ</a:t>
          </a:r>
          <a:r>
            <a:rPr lang="en-US" sz="1200" b="1" i="1" kern="1200"/>
            <a:t>)</a:t>
          </a:r>
          <a:endParaRPr lang="en-US" sz="1200" kern="1200"/>
        </a:p>
      </dsp:txBody>
      <dsp:txXfrm>
        <a:off x="5639239" y="373645"/>
        <a:ext cx="1524563" cy="914738"/>
      </dsp:txXfrm>
    </dsp:sp>
    <dsp:sp modelId="{456F38DF-C16C-4B18-9B53-9F0E5B9A55A0}">
      <dsp:nvSpPr>
        <dsp:cNvPr id="0" name=""/>
        <dsp:cNvSpPr/>
      </dsp:nvSpPr>
      <dsp:spPr>
        <a:xfrm>
          <a:off x="9037216" y="785294"/>
          <a:ext cx="3200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0049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188475" y="829259"/>
        <a:ext cx="17532" cy="3509"/>
      </dsp:txXfrm>
    </dsp:sp>
    <dsp:sp modelId="{054765B9-C313-4B91-8472-629B50BAF7A3}">
      <dsp:nvSpPr>
        <dsp:cNvPr id="0" name=""/>
        <dsp:cNvSpPr/>
      </dsp:nvSpPr>
      <dsp:spPr>
        <a:xfrm>
          <a:off x="7514453" y="373645"/>
          <a:ext cx="1524563" cy="91473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05" tIns="78416" rIns="74705" bIns="784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Mother of Prophet Muhammad ( </a:t>
          </a:r>
          <a:r>
            <a:rPr lang="ar-SA" sz="1200" b="1" i="1" kern="1200"/>
            <a:t>صَلَّىٰ ٱللَّٰهُ عَلَيْهِ وَسَلَّمَ</a:t>
          </a:r>
          <a:r>
            <a:rPr lang="en-US" sz="1200" b="1" i="1" kern="1200"/>
            <a:t>)</a:t>
          </a:r>
          <a:endParaRPr lang="en-US" sz="1200" kern="1200"/>
        </a:p>
      </dsp:txBody>
      <dsp:txXfrm>
        <a:off x="7514453" y="373645"/>
        <a:ext cx="1524563" cy="914738"/>
      </dsp:txXfrm>
    </dsp:sp>
    <dsp:sp modelId="{7E057FBE-79DE-414D-BF03-8B757222E316}">
      <dsp:nvSpPr>
        <dsp:cNvPr id="0" name=""/>
        <dsp:cNvSpPr/>
      </dsp:nvSpPr>
      <dsp:spPr>
        <a:xfrm>
          <a:off x="775880" y="1286583"/>
          <a:ext cx="9376068" cy="320049"/>
        </a:xfrm>
        <a:custGeom>
          <a:avLst/>
          <a:gdLst/>
          <a:ahLst/>
          <a:cxnLst/>
          <a:rect l="0" t="0" r="0" b="0"/>
          <a:pathLst>
            <a:path>
              <a:moveTo>
                <a:pt x="9376068" y="0"/>
              </a:moveTo>
              <a:lnTo>
                <a:pt x="9376068" y="177124"/>
              </a:lnTo>
              <a:lnTo>
                <a:pt x="0" y="177124"/>
              </a:lnTo>
              <a:lnTo>
                <a:pt x="0" y="32004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348" y="1444853"/>
        <a:ext cx="469131" cy="3509"/>
      </dsp:txXfrm>
    </dsp:sp>
    <dsp:sp modelId="{C99F59F6-9DF6-44E1-8BF3-EED50BD3EA2B}">
      <dsp:nvSpPr>
        <dsp:cNvPr id="0" name=""/>
        <dsp:cNvSpPr/>
      </dsp:nvSpPr>
      <dsp:spPr>
        <a:xfrm>
          <a:off x="9389666" y="373645"/>
          <a:ext cx="1524563" cy="9147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05" tIns="78416" rIns="74705" bIns="784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17- KINDNESS OF PROPHET MOHAMMAD ( </a:t>
          </a:r>
          <a:r>
            <a:rPr lang="ar-SA" sz="1200" b="1" i="1" kern="1200"/>
            <a:t>صَلَّىٰ ٱللَّٰهُ عَلَيْهِ وَسَلَّمَ</a:t>
          </a:r>
          <a:r>
            <a:rPr lang="en-US" sz="1200" b="1" i="1" kern="1200"/>
            <a:t>)</a:t>
          </a:r>
          <a:endParaRPr lang="en-US" sz="1200" kern="1200"/>
        </a:p>
      </dsp:txBody>
      <dsp:txXfrm>
        <a:off x="9389666" y="373645"/>
        <a:ext cx="1524563" cy="914738"/>
      </dsp:txXfrm>
    </dsp:sp>
    <dsp:sp modelId="{4B8F68CA-6B90-4041-8334-A3FF122FA0E1}">
      <dsp:nvSpPr>
        <dsp:cNvPr id="0" name=""/>
        <dsp:cNvSpPr/>
      </dsp:nvSpPr>
      <dsp:spPr>
        <a:xfrm>
          <a:off x="1536362" y="2050682"/>
          <a:ext cx="3200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0049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87620" y="2094647"/>
        <a:ext cx="17532" cy="3509"/>
      </dsp:txXfrm>
    </dsp:sp>
    <dsp:sp modelId="{F2E9B563-E2BD-4791-AED8-042E59D9012B}">
      <dsp:nvSpPr>
        <dsp:cNvPr id="0" name=""/>
        <dsp:cNvSpPr/>
      </dsp:nvSpPr>
      <dsp:spPr>
        <a:xfrm>
          <a:off x="13598" y="1639033"/>
          <a:ext cx="1524563" cy="9147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05" tIns="78416" rIns="74705" bIns="784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Prophet Muhammad ( </a:t>
          </a:r>
          <a:r>
            <a:rPr lang="ar-SA" sz="1200" b="1" i="1" kern="1200"/>
            <a:t>صَلَّىٰ ٱللَّٰهُ عَلَيْهِ وَسَلَّمَ </a:t>
          </a:r>
          <a:r>
            <a:rPr lang="en-US" sz="1200" b="1" i="1" kern="1200"/>
            <a:t>) Compassion</a:t>
          </a:r>
          <a:endParaRPr lang="en-US" sz="1200" kern="1200"/>
        </a:p>
      </dsp:txBody>
      <dsp:txXfrm>
        <a:off x="13598" y="1639033"/>
        <a:ext cx="1524563" cy="914738"/>
      </dsp:txXfrm>
    </dsp:sp>
    <dsp:sp modelId="{614F077F-AAC2-4ED7-882C-B618D5FE6D87}">
      <dsp:nvSpPr>
        <dsp:cNvPr id="0" name=""/>
        <dsp:cNvSpPr/>
      </dsp:nvSpPr>
      <dsp:spPr>
        <a:xfrm>
          <a:off x="3411575" y="2050682"/>
          <a:ext cx="3200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0049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62834" y="2094647"/>
        <a:ext cx="17532" cy="3509"/>
      </dsp:txXfrm>
    </dsp:sp>
    <dsp:sp modelId="{5B3B0C43-CE64-4671-BF01-E3CFDA70A8C3}">
      <dsp:nvSpPr>
        <dsp:cNvPr id="0" name=""/>
        <dsp:cNvSpPr/>
      </dsp:nvSpPr>
      <dsp:spPr>
        <a:xfrm>
          <a:off x="1888812" y="1639033"/>
          <a:ext cx="1524563" cy="9147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05" tIns="78416" rIns="74705" bIns="784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18- Du'aa ( </a:t>
          </a:r>
          <a:r>
            <a:rPr lang="ar-SA" sz="1200" b="1" i="1" kern="1200"/>
            <a:t>دعاء </a:t>
          </a:r>
          <a:r>
            <a:rPr lang="en-US" sz="1200" b="1" i="1" kern="1200"/>
            <a:t>)</a:t>
          </a:r>
          <a:endParaRPr lang="en-US" sz="1200" kern="1200"/>
        </a:p>
      </dsp:txBody>
      <dsp:txXfrm>
        <a:off x="1888812" y="1639033"/>
        <a:ext cx="1524563" cy="914738"/>
      </dsp:txXfrm>
    </dsp:sp>
    <dsp:sp modelId="{856B88E3-A82B-4E06-8B5A-6C95C073A78D}">
      <dsp:nvSpPr>
        <dsp:cNvPr id="0" name=""/>
        <dsp:cNvSpPr/>
      </dsp:nvSpPr>
      <dsp:spPr>
        <a:xfrm>
          <a:off x="5286789" y="2050682"/>
          <a:ext cx="3200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0049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38048" y="2094647"/>
        <a:ext cx="17532" cy="3509"/>
      </dsp:txXfrm>
    </dsp:sp>
    <dsp:sp modelId="{87103E6A-D5DF-42D4-B0F6-906571DF0078}">
      <dsp:nvSpPr>
        <dsp:cNvPr id="0" name=""/>
        <dsp:cNvSpPr/>
      </dsp:nvSpPr>
      <dsp:spPr>
        <a:xfrm>
          <a:off x="3764025" y="1639033"/>
          <a:ext cx="1524563" cy="9147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05" tIns="78416" rIns="74705" bIns="784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19-Right hand </a:t>
          </a:r>
          <a:r>
            <a:rPr lang="ar-SA" sz="1200" b="1" i="1" kern="1200"/>
            <a:t>اليد اليمن</a:t>
          </a:r>
          <a:endParaRPr lang="en-US" sz="1200" kern="1200"/>
        </a:p>
      </dsp:txBody>
      <dsp:txXfrm>
        <a:off x="3764025" y="1639033"/>
        <a:ext cx="1524563" cy="914738"/>
      </dsp:txXfrm>
    </dsp:sp>
    <dsp:sp modelId="{BBA68C0C-CFBF-4CBE-9B3B-3FD67575B7A5}">
      <dsp:nvSpPr>
        <dsp:cNvPr id="0" name=""/>
        <dsp:cNvSpPr/>
      </dsp:nvSpPr>
      <dsp:spPr>
        <a:xfrm>
          <a:off x="7162003" y="2050682"/>
          <a:ext cx="3200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0049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313261" y="2094647"/>
        <a:ext cx="17532" cy="3509"/>
      </dsp:txXfrm>
    </dsp:sp>
    <dsp:sp modelId="{C5999D45-710B-4DF3-B97C-4F14EFF3D503}">
      <dsp:nvSpPr>
        <dsp:cNvPr id="0" name=""/>
        <dsp:cNvSpPr/>
      </dsp:nvSpPr>
      <dsp:spPr>
        <a:xfrm>
          <a:off x="5639239" y="1639033"/>
          <a:ext cx="1524563" cy="91473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05" tIns="78416" rIns="74705" bIns="784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20- Istinjaa ( </a:t>
          </a:r>
          <a:r>
            <a:rPr lang="ar-SA" sz="1200" b="1" i="1" kern="1200"/>
            <a:t>استنجاء </a:t>
          </a:r>
          <a:r>
            <a:rPr lang="en-US" sz="1200" b="1" i="1" kern="1200"/>
            <a:t>)</a:t>
          </a:r>
          <a:endParaRPr lang="en-US" sz="1200" kern="1200"/>
        </a:p>
      </dsp:txBody>
      <dsp:txXfrm>
        <a:off x="5639239" y="1639033"/>
        <a:ext cx="1524563" cy="914738"/>
      </dsp:txXfrm>
    </dsp:sp>
    <dsp:sp modelId="{C21A326C-A069-4854-AFA3-6D1CC3DBC2DE}">
      <dsp:nvSpPr>
        <dsp:cNvPr id="0" name=""/>
        <dsp:cNvSpPr/>
      </dsp:nvSpPr>
      <dsp:spPr>
        <a:xfrm>
          <a:off x="9037216" y="2050682"/>
          <a:ext cx="3200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0049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188475" y="2094647"/>
        <a:ext cx="17532" cy="3509"/>
      </dsp:txXfrm>
    </dsp:sp>
    <dsp:sp modelId="{2FAA1EA1-4D24-4E0E-8407-ACF0E6EFCE57}">
      <dsp:nvSpPr>
        <dsp:cNvPr id="0" name=""/>
        <dsp:cNvSpPr/>
      </dsp:nvSpPr>
      <dsp:spPr>
        <a:xfrm>
          <a:off x="7514453" y="1639033"/>
          <a:ext cx="1524563" cy="9147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05" tIns="78416" rIns="74705" bIns="784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22- Muslim Bathroom Etiquette </a:t>
          </a:r>
          <a:r>
            <a:rPr lang="ar-SA" sz="1200" b="1" i="1" kern="1200"/>
            <a:t>قضاء الحاجة</a:t>
          </a:r>
          <a:endParaRPr lang="en-US" sz="1200" kern="1200"/>
        </a:p>
      </dsp:txBody>
      <dsp:txXfrm>
        <a:off x="7514453" y="1639033"/>
        <a:ext cx="1524563" cy="914738"/>
      </dsp:txXfrm>
    </dsp:sp>
    <dsp:sp modelId="{A65DF395-69D4-455A-AE2E-D7436113EFE6}">
      <dsp:nvSpPr>
        <dsp:cNvPr id="0" name=""/>
        <dsp:cNvSpPr/>
      </dsp:nvSpPr>
      <dsp:spPr>
        <a:xfrm>
          <a:off x="775880" y="2551971"/>
          <a:ext cx="9376068" cy="320049"/>
        </a:xfrm>
        <a:custGeom>
          <a:avLst/>
          <a:gdLst/>
          <a:ahLst/>
          <a:cxnLst/>
          <a:rect l="0" t="0" r="0" b="0"/>
          <a:pathLst>
            <a:path>
              <a:moveTo>
                <a:pt x="9376068" y="0"/>
              </a:moveTo>
              <a:lnTo>
                <a:pt x="9376068" y="177124"/>
              </a:lnTo>
              <a:lnTo>
                <a:pt x="0" y="177124"/>
              </a:lnTo>
              <a:lnTo>
                <a:pt x="0" y="32004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348" y="2710241"/>
        <a:ext cx="469131" cy="3509"/>
      </dsp:txXfrm>
    </dsp:sp>
    <dsp:sp modelId="{A25D150A-46EB-402A-8CA9-E7D00469408B}">
      <dsp:nvSpPr>
        <dsp:cNvPr id="0" name=""/>
        <dsp:cNvSpPr/>
      </dsp:nvSpPr>
      <dsp:spPr>
        <a:xfrm>
          <a:off x="9389666" y="1639033"/>
          <a:ext cx="1524563" cy="9147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05" tIns="78416" rIns="74705" bIns="784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23-Etiquette of Eating</a:t>
          </a:r>
          <a:endParaRPr lang="en-US" sz="1200" kern="1200"/>
        </a:p>
      </dsp:txBody>
      <dsp:txXfrm>
        <a:off x="9389666" y="1639033"/>
        <a:ext cx="1524563" cy="914738"/>
      </dsp:txXfrm>
    </dsp:sp>
    <dsp:sp modelId="{A7327F4D-0889-48D4-8D16-A59D0FEE9CED}">
      <dsp:nvSpPr>
        <dsp:cNvPr id="0" name=""/>
        <dsp:cNvSpPr/>
      </dsp:nvSpPr>
      <dsp:spPr>
        <a:xfrm>
          <a:off x="1536362" y="3316070"/>
          <a:ext cx="3200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0049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87620" y="3360035"/>
        <a:ext cx="17532" cy="3509"/>
      </dsp:txXfrm>
    </dsp:sp>
    <dsp:sp modelId="{006EA21B-31D0-46EB-97C3-49D1CFB244BA}">
      <dsp:nvSpPr>
        <dsp:cNvPr id="0" name=""/>
        <dsp:cNvSpPr/>
      </dsp:nvSpPr>
      <dsp:spPr>
        <a:xfrm>
          <a:off x="13598" y="2904421"/>
          <a:ext cx="1524563" cy="9147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05" tIns="78416" rIns="74705" bIns="784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24- Etiquette of Drinking</a:t>
          </a:r>
          <a:endParaRPr lang="en-US" sz="1200" kern="1200"/>
        </a:p>
      </dsp:txBody>
      <dsp:txXfrm>
        <a:off x="13598" y="2904421"/>
        <a:ext cx="1524563" cy="914738"/>
      </dsp:txXfrm>
    </dsp:sp>
    <dsp:sp modelId="{BD758717-9026-461E-AD44-370ED60B28C7}">
      <dsp:nvSpPr>
        <dsp:cNvPr id="0" name=""/>
        <dsp:cNvSpPr/>
      </dsp:nvSpPr>
      <dsp:spPr>
        <a:xfrm>
          <a:off x="3411575" y="3316070"/>
          <a:ext cx="3200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0049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62834" y="3360035"/>
        <a:ext cx="17532" cy="3509"/>
      </dsp:txXfrm>
    </dsp:sp>
    <dsp:sp modelId="{05AAB6DF-DB0C-434F-BE3F-A6510C0C6000}">
      <dsp:nvSpPr>
        <dsp:cNvPr id="0" name=""/>
        <dsp:cNvSpPr/>
      </dsp:nvSpPr>
      <dsp:spPr>
        <a:xfrm>
          <a:off x="1888812" y="2904421"/>
          <a:ext cx="1524563" cy="9147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05" tIns="78416" rIns="74705" bIns="784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25-Duaa of eating</a:t>
          </a:r>
          <a:endParaRPr lang="en-US" sz="1200" kern="1200"/>
        </a:p>
      </dsp:txBody>
      <dsp:txXfrm>
        <a:off x="1888812" y="2904421"/>
        <a:ext cx="1524563" cy="914738"/>
      </dsp:txXfrm>
    </dsp:sp>
    <dsp:sp modelId="{ED19F32D-4842-48B3-B0E2-31D92AE2C538}">
      <dsp:nvSpPr>
        <dsp:cNvPr id="0" name=""/>
        <dsp:cNvSpPr/>
      </dsp:nvSpPr>
      <dsp:spPr>
        <a:xfrm>
          <a:off x="5286789" y="3316070"/>
          <a:ext cx="3200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0049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38048" y="3360035"/>
        <a:ext cx="17532" cy="3509"/>
      </dsp:txXfrm>
    </dsp:sp>
    <dsp:sp modelId="{EB381063-95C9-4B42-9E40-EE4F4F6F5DB8}">
      <dsp:nvSpPr>
        <dsp:cNvPr id="0" name=""/>
        <dsp:cNvSpPr/>
      </dsp:nvSpPr>
      <dsp:spPr>
        <a:xfrm>
          <a:off x="3764025" y="2904421"/>
          <a:ext cx="1524563" cy="91473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05" tIns="78416" rIns="74705" bIns="784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26-Allah is All-Knowing</a:t>
          </a:r>
          <a:endParaRPr lang="en-US" sz="1200" kern="1200"/>
        </a:p>
      </dsp:txBody>
      <dsp:txXfrm>
        <a:off x="3764025" y="2904421"/>
        <a:ext cx="1524563" cy="914738"/>
      </dsp:txXfrm>
    </dsp:sp>
    <dsp:sp modelId="{8D7B3BA9-F109-4B05-9EC9-1C774149DAFB}">
      <dsp:nvSpPr>
        <dsp:cNvPr id="0" name=""/>
        <dsp:cNvSpPr/>
      </dsp:nvSpPr>
      <dsp:spPr>
        <a:xfrm>
          <a:off x="5639239" y="2904421"/>
          <a:ext cx="1524563" cy="9147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05" tIns="78416" rIns="74705" bIns="7841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27-As-Sami </a:t>
          </a:r>
          <a:r>
            <a:rPr lang="ar-SA" sz="1200" b="1" i="1" kern="1200"/>
            <a:t>ٱلْسَّمِيعُ</a:t>
          </a:r>
          <a:endParaRPr lang="en-US" sz="1200" kern="1200"/>
        </a:p>
      </dsp:txBody>
      <dsp:txXfrm>
        <a:off x="5639239" y="2904421"/>
        <a:ext cx="1524563" cy="9147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4C9989-01C0-456D-A6D2-0BEAFFDC1E61}">
      <dsp:nvSpPr>
        <dsp:cNvPr id="0" name=""/>
        <dsp:cNvSpPr/>
      </dsp:nvSpPr>
      <dsp:spPr>
        <a:xfrm>
          <a:off x="1848780" y="520546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34887" y="564146"/>
        <a:ext cx="21200" cy="4240"/>
      </dsp:txXfrm>
    </dsp:sp>
    <dsp:sp modelId="{21DA65C3-A489-490D-BCEC-C0641E2D500C}">
      <dsp:nvSpPr>
        <dsp:cNvPr id="0" name=""/>
        <dsp:cNvSpPr/>
      </dsp:nvSpPr>
      <dsp:spPr>
        <a:xfrm>
          <a:off x="7043" y="13205"/>
          <a:ext cx="1843537" cy="11061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28-Iman( </a:t>
          </a:r>
          <a:r>
            <a:rPr lang="ar-SA" sz="1600" b="1" i="1" kern="1200"/>
            <a:t>ایمان</a:t>
          </a:r>
          <a:r>
            <a:rPr lang="en-US" sz="1600" b="1" i="1" kern="1200"/>
            <a:t>)</a:t>
          </a:r>
          <a:endParaRPr lang="en-US" sz="1600" kern="1200"/>
        </a:p>
      </dsp:txBody>
      <dsp:txXfrm>
        <a:off x="7043" y="13205"/>
        <a:ext cx="1843537" cy="1106122"/>
      </dsp:txXfrm>
    </dsp:sp>
    <dsp:sp modelId="{E18CAA3E-DE44-4CB7-9CA6-86ECD581A417}">
      <dsp:nvSpPr>
        <dsp:cNvPr id="0" name=""/>
        <dsp:cNvSpPr/>
      </dsp:nvSpPr>
      <dsp:spPr>
        <a:xfrm>
          <a:off x="4116332" y="520546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02438" y="564146"/>
        <a:ext cx="21200" cy="4240"/>
      </dsp:txXfrm>
    </dsp:sp>
    <dsp:sp modelId="{E44344A9-B7DA-4CE1-AD23-B521C5A945CE}">
      <dsp:nvSpPr>
        <dsp:cNvPr id="0" name=""/>
        <dsp:cNvSpPr/>
      </dsp:nvSpPr>
      <dsp:spPr>
        <a:xfrm>
          <a:off x="2274594" y="13205"/>
          <a:ext cx="1843537" cy="110612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29-six articles of faith</a:t>
          </a:r>
          <a:endParaRPr lang="en-US" sz="1600" kern="1200"/>
        </a:p>
      </dsp:txBody>
      <dsp:txXfrm>
        <a:off x="2274594" y="13205"/>
        <a:ext cx="1843537" cy="1106122"/>
      </dsp:txXfrm>
    </dsp:sp>
    <dsp:sp modelId="{7E75E36C-44E0-4FB0-9E30-C929D2C43C61}">
      <dsp:nvSpPr>
        <dsp:cNvPr id="0" name=""/>
        <dsp:cNvSpPr/>
      </dsp:nvSpPr>
      <dsp:spPr>
        <a:xfrm>
          <a:off x="6383883" y="520546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569989" y="564146"/>
        <a:ext cx="21200" cy="4240"/>
      </dsp:txXfrm>
    </dsp:sp>
    <dsp:sp modelId="{74AE7120-C6C1-4800-BE0B-C60A108A2AC8}">
      <dsp:nvSpPr>
        <dsp:cNvPr id="0" name=""/>
        <dsp:cNvSpPr/>
      </dsp:nvSpPr>
      <dsp:spPr>
        <a:xfrm>
          <a:off x="4542145" y="13205"/>
          <a:ext cx="1843537" cy="11061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30-Believe in the </a:t>
          </a:r>
          <a:r>
            <a:rPr lang="ar-SA" sz="1600" b="1" i="1" kern="1200"/>
            <a:t>الله</a:t>
          </a:r>
          <a:endParaRPr lang="en-US" sz="1600" kern="1200"/>
        </a:p>
      </dsp:txBody>
      <dsp:txXfrm>
        <a:off x="4542145" y="13205"/>
        <a:ext cx="1843537" cy="1106122"/>
      </dsp:txXfrm>
    </dsp:sp>
    <dsp:sp modelId="{796CB4AE-724E-49BE-AACE-B6BC4BF73670}">
      <dsp:nvSpPr>
        <dsp:cNvPr id="0" name=""/>
        <dsp:cNvSpPr/>
      </dsp:nvSpPr>
      <dsp:spPr>
        <a:xfrm>
          <a:off x="8651434" y="520546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37540" y="564146"/>
        <a:ext cx="21200" cy="4240"/>
      </dsp:txXfrm>
    </dsp:sp>
    <dsp:sp modelId="{13ED7380-7BC2-4037-9C0F-D90AFA271DFC}">
      <dsp:nvSpPr>
        <dsp:cNvPr id="0" name=""/>
        <dsp:cNvSpPr/>
      </dsp:nvSpPr>
      <dsp:spPr>
        <a:xfrm>
          <a:off x="6809696" y="13205"/>
          <a:ext cx="1843537" cy="11061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31-believe in angels</a:t>
          </a:r>
          <a:endParaRPr lang="en-US" sz="1600" kern="1200"/>
        </a:p>
      </dsp:txBody>
      <dsp:txXfrm>
        <a:off x="6809696" y="13205"/>
        <a:ext cx="1843537" cy="1106122"/>
      </dsp:txXfrm>
    </dsp:sp>
    <dsp:sp modelId="{317528C4-E5F9-4CC9-B306-BBDC21E93B32}">
      <dsp:nvSpPr>
        <dsp:cNvPr id="0" name=""/>
        <dsp:cNvSpPr/>
      </dsp:nvSpPr>
      <dsp:spPr>
        <a:xfrm>
          <a:off x="928812" y="1117527"/>
          <a:ext cx="9070204" cy="393413"/>
        </a:xfrm>
        <a:custGeom>
          <a:avLst/>
          <a:gdLst/>
          <a:ahLst/>
          <a:cxnLst/>
          <a:rect l="0" t="0" r="0" b="0"/>
          <a:pathLst>
            <a:path>
              <a:moveTo>
                <a:pt x="9070204" y="0"/>
              </a:moveTo>
              <a:lnTo>
                <a:pt x="9070204" y="213806"/>
              </a:lnTo>
              <a:lnTo>
                <a:pt x="0" y="213806"/>
              </a:lnTo>
              <a:lnTo>
                <a:pt x="0" y="39341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36911" y="1312114"/>
        <a:ext cx="454005" cy="4240"/>
      </dsp:txXfrm>
    </dsp:sp>
    <dsp:sp modelId="{7E14C4F2-DA59-4511-924F-71DC02984A26}">
      <dsp:nvSpPr>
        <dsp:cNvPr id="0" name=""/>
        <dsp:cNvSpPr/>
      </dsp:nvSpPr>
      <dsp:spPr>
        <a:xfrm>
          <a:off x="9077248" y="13205"/>
          <a:ext cx="1843537" cy="11061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32-Belief in the Books of </a:t>
          </a:r>
          <a:r>
            <a:rPr lang="ar-SA" sz="1600" b="1" i="1" kern="1200"/>
            <a:t>الله</a:t>
          </a:r>
          <a:endParaRPr lang="en-US" sz="1600" kern="1200"/>
        </a:p>
      </dsp:txBody>
      <dsp:txXfrm>
        <a:off x="9077248" y="13205"/>
        <a:ext cx="1843537" cy="1106122"/>
      </dsp:txXfrm>
    </dsp:sp>
    <dsp:sp modelId="{1368A0B3-EC7F-40AF-A9D2-4B31AAF113F8}">
      <dsp:nvSpPr>
        <dsp:cNvPr id="0" name=""/>
        <dsp:cNvSpPr/>
      </dsp:nvSpPr>
      <dsp:spPr>
        <a:xfrm>
          <a:off x="1848780" y="2050682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34887" y="2094282"/>
        <a:ext cx="21200" cy="4240"/>
      </dsp:txXfrm>
    </dsp:sp>
    <dsp:sp modelId="{534C0F4A-F0A3-4E41-BC1F-B64DB2850839}">
      <dsp:nvSpPr>
        <dsp:cNvPr id="0" name=""/>
        <dsp:cNvSpPr/>
      </dsp:nvSpPr>
      <dsp:spPr>
        <a:xfrm>
          <a:off x="7043" y="1543341"/>
          <a:ext cx="1843537" cy="11061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33-Belief in the Prophets or Messengers of </a:t>
          </a:r>
          <a:r>
            <a:rPr lang="ar-SA" sz="1600" b="1" i="1" kern="1200"/>
            <a:t>الله</a:t>
          </a:r>
          <a:r>
            <a:rPr lang="en-US" sz="1600" b="1" i="1" kern="1200"/>
            <a:t>(GOD)</a:t>
          </a:r>
          <a:endParaRPr lang="en-US" sz="1600" kern="1200"/>
        </a:p>
      </dsp:txBody>
      <dsp:txXfrm>
        <a:off x="7043" y="1543341"/>
        <a:ext cx="1843537" cy="1106122"/>
      </dsp:txXfrm>
    </dsp:sp>
    <dsp:sp modelId="{751FFA1D-6976-4755-AACF-A8490CBF0A15}">
      <dsp:nvSpPr>
        <dsp:cNvPr id="0" name=""/>
        <dsp:cNvSpPr/>
      </dsp:nvSpPr>
      <dsp:spPr>
        <a:xfrm>
          <a:off x="4116332" y="2050682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02438" y="2094282"/>
        <a:ext cx="21200" cy="4240"/>
      </dsp:txXfrm>
    </dsp:sp>
    <dsp:sp modelId="{F1D49248-1984-45F5-BCD1-41C3C78AAA73}">
      <dsp:nvSpPr>
        <dsp:cNvPr id="0" name=""/>
        <dsp:cNvSpPr/>
      </dsp:nvSpPr>
      <dsp:spPr>
        <a:xfrm>
          <a:off x="2274594" y="1543341"/>
          <a:ext cx="1843537" cy="110612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34-Belief in the Day of Judgment</a:t>
          </a:r>
          <a:endParaRPr lang="en-US" sz="1600" kern="1200"/>
        </a:p>
      </dsp:txBody>
      <dsp:txXfrm>
        <a:off x="2274594" y="1543341"/>
        <a:ext cx="1843537" cy="1106122"/>
      </dsp:txXfrm>
    </dsp:sp>
    <dsp:sp modelId="{3A9234F0-D95C-4C63-BF26-D8B73B41BACC}">
      <dsp:nvSpPr>
        <dsp:cNvPr id="0" name=""/>
        <dsp:cNvSpPr/>
      </dsp:nvSpPr>
      <dsp:spPr>
        <a:xfrm>
          <a:off x="6383883" y="2050682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569989" y="2094282"/>
        <a:ext cx="21200" cy="4240"/>
      </dsp:txXfrm>
    </dsp:sp>
    <dsp:sp modelId="{1A8EB26F-A33A-4A12-83C0-64A5EE8FADDA}">
      <dsp:nvSpPr>
        <dsp:cNvPr id="0" name=""/>
        <dsp:cNvSpPr/>
      </dsp:nvSpPr>
      <dsp:spPr>
        <a:xfrm>
          <a:off x="4542145" y="1543341"/>
          <a:ext cx="1843537" cy="11061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35-Belief in the Divine Decree</a:t>
          </a:r>
          <a:endParaRPr lang="en-US" sz="1600" kern="1200"/>
        </a:p>
      </dsp:txBody>
      <dsp:txXfrm>
        <a:off x="4542145" y="1543341"/>
        <a:ext cx="1843537" cy="1106122"/>
      </dsp:txXfrm>
    </dsp:sp>
    <dsp:sp modelId="{DBE839AA-CF4E-4984-A3E2-F90F71C8073B}">
      <dsp:nvSpPr>
        <dsp:cNvPr id="0" name=""/>
        <dsp:cNvSpPr/>
      </dsp:nvSpPr>
      <dsp:spPr>
        <a:xfrm>
          <a:off x="8651434" y="2050682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37540" y="2094282"/>
        <a:ext cx="21200" cy="4240"/>
      </dsp:txXfrm>
    </dsp:sp>
    <dsp:sp modelId="{5267E7F5-43EC-4908-A781-AF7CF14189E3}">
      <dsp:nvSpPr>
        <dsp:cNvPr id="0" name=""/>
        <dsp:cNvSpPr/>
      </dsp:nvSpPr>
      <dsp:spPr>
        <a:xfrm>
          <a:off x="6809696" y="1543341"/>
          <a:ext cx="1843537" cy="11061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36-Islam is based on five pillars</a:t>
          </a:r>
          <a:endParaRPr lang="en-US" sz="1600" kern="1200"/>
        </a:p>
      </dsp:txBody>
      <dsp:txXfrm>
        <a:off x="6809696" y="1543341"/>
        <a:ext cx="1843537" cy="1106122"/>
      </dsp:txXfrm>
    </dsp:sp>
    <dsp:sp modelId="{5AA04E5E-64D0-4A8A-85B9-4DA616B8260B}">
      <dsp:nvSpPr>
        <dsp:cNvPr id="0" name=""/>
        <dsp:cNvSpPr/>
      </dsp:nvSpPr>
      <dsp:spPr>
        <a:xfrm>
          <a:off x="928812" y="2647663"/>
          <a:ext cx="9070204" cy="393413"/>
        </a:xfrm>
        <a:custGeom>
          <a:avLst/>
          <a:gdLst/>
          <a:ahLst/>
          <a:cxnLst/>
          <a:rect l="0" t="0" r="0" b="0"/>
          <a:pathLst>
            <a:path>
              <a:moveTo>
                <a:pt x="9070204" y="0"/>
              </a:moveTo>
              <a:lnTo>
                <a:pt x="9070204" y="213806"/>
              </a:lnTo>
              <a:lnTo>
                <a:pt x="0" y="213806"/>
              </a:lnTo>
              <a:lnTo>
                <a:pt x="0" y="39341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36911" y="2842250"/>
        <a:ext cx="454005" cy="4240"/>
      </dsp:txXfrm>
    </dsp:sp>
    <dsp:sp modelId="{89B6E9CD-1DFB-4565-997D-BE326D378567}">
      <dsp:nvSpPr>
        <dsp:cNvPr id="0" name=""/>
        <dsp:cNvSpPr/>
      </dsp:nvSpPr>
      <dsp:spPr>
        <a:xfrm>
          <a:off x="9077248" y="1543341"/>
          <a:ext cx="1843537" cy="11061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37-Salah or prayer</a:t>
          </a:r>
          <a:endParaRPr lang="en-US" sz="1600" kern="1200"/>
        </a:p>
      </dsp:txBody>
      <dsp:txXfrm>
        <a:off x="9077248" y="1543341"/>
        <a:ext cx="1843537" cy="1106122"/>
      </dsp:txXfrm>
    </dsp:sp>
    <dsp:sp modelId="{0AD73FBA-A8E4-4180-B0C1-FABD54A38975}">
      <dsp:nvSpPr>
        <dsp:cNvPr id="0" name=""/>
        <dsp:cNvSpPr/>
      </dsp:nvSpPr>
      <dsp:spPr>
        <a:xfrm>
          <a:off x="1848780" y="3580818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34887" y="3624418"/>
        <a:ext cx="21200" cy="4240"/>
      </dsp:txXfrm>
    </dsp:sp>
    <dsp:sp modelId="{E4FF30A8-1A2A-42AA-ADE6-D063A7A8880F}">
      <dsp:nvSpPr>
        <dsp:cNvPr id="0" name=""/>
        <dsp:cNvSpPr/>
      </dsp:nvSpPr>
      <dsp:spPr>
        <a:xfrm>
          <a:off x="7043" y="3073477"/>
          <a:ext cx="1843537" cy="11061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38-The five daily prayers</a:t>
          </a:r>
          <a:endParaRPr lang="en-US" sz="1600" kern="1200"/>
        </a:p>
      </dsp:txBody>
      <dsp:txXfrm>
        <a:off x="7043" y="3073477"/>
        <a:ext cx="1843537" cy="1106122"/>
      </dsp:txXfrm>
    </dsp:sp>
    <dsp:sp modelId="{096F16E4-6348-4F78-957E-094CC94517BD}">
      <dsp:nvSpPr>
        <dsp:cNvPr id="0" name=""/>
        <dsp:cNvSpPr/>
      </dsp:nvSpPr>
      <dsp:spPr>
        <a:xfrm>
          <a:off x="4116332" y="3580818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02438" y="3624418"/>
        <a:ext cx="21200" cy="4240"/>
      </dsp:txXfrm>
    </dsp:sp>
    <dsp:sp modelId="{890FED75-7909-431C-860C-21ECBA815E53}">
      <dsp:nvSpPr>
        <dsp:cNvPr id="0" name=""/>
        <dsp:cNvSpPr/>
      </dsp:nvSpPr>
      <dsp:spPr>
        <a:xfrm>
          <a:off x="2274594" y="3073477"/>
          <a:ext cx="1843537" cy="110612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39-Tahrah Being clean</a:t>
          </a:r>
          <a:endParaRPr lang="en-US" sz="1600" kern="1200"/>
        </a:p>
      </dsp:txBody>
      <dsp:txXfrm>
        <a:off x="2274594" y="3073477"/>
        <a:ext cx="1843537" cy="1106122"/>
      </dsp:txXfrm>
    </dsp:sp>
    <dsp:sp modelId="{A8DBC861-9645-4903-A4D1-348B9B40BA84}">
      <dsp:nvSpPr>
        <dsp:cNvPr id="0" name=""/>
        <dsp:cNvSpPr/>
      </dsp:nvSpPr>
      <dsp:spPr>
        <a:xfrm>
          <a:off x="6383883" y="3580818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569989" y="3624418"/>
        <a:ext cx="21200" cy="4240"/>
      </dsp:txXfrm>
    </dsp:sp>
    <dsp:sp modelId="{774AF538-0D3D-48F9-8A31-1E84624FF525}">
      <dsp:nvSpPr>
        <dsp:cNvPr id="0" name=""/>
        <dsp:cNvSpPr/>
      </dsp:nvSpPr>
      <dsp:spPr>
        <a:xfrm>
          <a:off x="4542145" y="3073477"/>
          <a:ext cx="1843537" cy="11061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40-Times of the Prayers</a:t>
          </a:r>
          <a:endParaRPr lang="en-US" sz="1600" kern="1200"/>
        </a:p>
      </dsp:txBody>
      <dsp:txXfrm>
        <a:off x="4542145" y="3073477"/>
        <a:ext cx="1843537" cy="1106122"/>
      </dsp:txXfrm>
    </dsp:sp>
    <dsp:sp modelId="{1CBA8CD5-9DC5-463B-898F-F3052955B033}">
      <dsp:nvSpPr>
        <dsp:cNvPr id="0" name=""/>
        <dsp:cNvSpPr/>
      </dsp:nvSpPr>
      <dsp:spPr>
        <a:xfrm>
          <a:off x="8651434" y="3580818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37540" y="3624418"/>
        <a:ext cx="21200" cy="4240"/>
      </dsp:txXfrm>
    </dsp:sp>
    <dsp:sp modelId="{09978DDC-2794-401F-80D2-78B7ABD429AC}">
      <dsp:nvSpPr>
        <dsp:cNvPr id="0" name=""/>
        <dsp:cNvSpPr/>
      </dsp:nvSpPr>
      <dsp:spPr>
        <a:xfrm>
          <a:off x="6809696" y="3073477"/>
          <a:ext cx="1843537" cy="11061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41-Number of rokahs of the five daily prayers</a:t>
          </a:r>
          <a:endParaRPr lang="en-US" sz="1600" kern="1200"/>
        </a:p>
      </dsp:txBody>
      <dsp:txXfrm>
        <a:off x="6809696" y="3073477"/>
        <a:ext cx="1843537" cy="1106122"/>
      </dsp:txXfrm>
    </dsp:sp>
    <dsp:sp modelId="{FE5E0E38-A384-4A57-9B79-AC8BA4C79A3A}">
      <dsp:nvSpPr>
        <dsp:cNvPr id="0" name=""/>
        <dsp:cNvSpPr/>
      </dsp:nvSpPr>
      <dsp:spPr>
        <a:xfrm>
          <a:off x="9077248" y="3073477"/>
          <a:ext cx="1843537" cy="11061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42-Performing salah (prayer)</a:t>
          </a:r>
          <a:endParaRPr lang="en-US" sz="1600" kern="1200"/>
        </a:p>
      </dsp:txBody>
      <dsp:txXfrm>
        <a:off x="9077248" y="3073477"/>
        <a:ext cx="1843537" cy="1106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9E5EF-18DF-45E6-945E-848883906EB4}">
      <dsp:nvSpPr>
        <dsp:cNvPr id="0" name=""/>
        <dsp:cNvSpPr/>
      </dsp:nvSpPr>
      <dsp:spPr>
        <a:xfrm>
          <a:off x="3735" y="74113"/>
          <a:ext cx="2022288" cy="12133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43-Rokah</a:t>
          </a:r>
          <a:endParaRPr lang="en-US" sz="1900" kern="1200"/>
        </a:p>
      </dsp:txBody>
      <dsp:txXfrm>
        <a:off x="3735" y="74113"/>
        <a:ext cx="2022288" cy="1213373"/>
      </dsp:txXfrm>
    </dsp:sp>
    <dsp:sp modelId="{A891FE73-1FC8-40CF-AF41-FB6018B0823B}">
      <dsp:nvSpPr>
        <dsp:cNvPr id="0" name=""/>
        <dsp:cNvSpPr/>
      </dsp:nvSpPr>
      <dsp:spPr>
        <a:xfrm>
          <a:off x="2228252" y="74113"/>
          <a:ext cx="2022288" cy="1213373"/>
        </a:xfrm>
        <a:prstGeom prst="rect">
          <a:avLst/>
        </a:prstGeom>
        <a:solidFill>
          <a:schemeClr val="accent2">
            <a:hueOff val="460258"/>
            <a:satOff val="-1321"/>
            <a:lumOff val="-211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44-Ruku &amp; Sujud</a:t>
          </a:r>
          <a:endParaRPr lang="en-US" sz="1900" kern="1200"/>
        </a:p>
      </dsp:txBody>
      <dsp:txXfrm>
        <a:off x="2228252" y="74113"/>
        <a:ext cx="2022288" cy="1213373"/>
      </dsp:txXfrm>
    </dsp:sp>
    <dsp:sp modelId="{AAA1EB84-A128-4F91-97C2-A51C178DADF1}">
      <dsp:nvSpPr>
        <dsp:cNvPr id="0" name=""/>
        <dsp:cNvSpPr/>
      </dsp:nvSpPr>
      <dsp:spPr>
        <a:xfrm>
          <a:off x="4452770" y="74113"/>
          <a:ext cx="2022288" cy="1213373"/>
        </a:xfrm>
        <a:prstGeom prst="rect">
          <a:avLst/>
        </a:prstGeom>
        <a:solidFill>
          <a:schemeClr val="accent2">
            <a:hueOff val="920516"/>
            <a:satOff val="-2642"/>
            <a:lumOff val="-42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45-Sunnah salat, or </a:t>
          </a:r>
          <a:r>
            <a:rPr lang="ar-SA" sz="1900" b="1" i="1" kern="1200"/>
            <a:t>صلاة السنة</a:t>
          </a:r>
          <a:endParaRPr lang="en-US" sz="1900" kern="1200"/>
        </a:p>
      </dsp:txBody>
      <dsp:txXfrm>
        <a:off x="4452770" y="74113"/>
        <a:ext cx="2022288" cy="1213373"/>
      </dsp:txXfrm>
    </dsp:sp>
    <dsp:sp modelId="{30B97BDD-35A4-456A-9538-9A400E253ECE}">
      <dsp:nvSpPr>
        <dsp:cNvPr id="0" name=""/>
        <dsp:cNvSpPr/>
      </dsp:nvSpPr>
      <dsp:spPr>
        <a:xfrm>
          <a:off x="6677287" y="74113"/>
          <a:ext cx="2022288" cy="1213373"/>
        </a:xfrm>
        <a:prstGeom prst="rect">
          <a:avLst/>
        </a:prstGeom>
        <a:solidFill>
          <a:schemeClr val="accent2">
            <a:hueOff val="1380774"/>
            <a:satOff val="-3963"/>
            <a:lumOff val="-63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46-REQUIRED (WAJIB) PRAYERS</a:t>
          </a:r>
          <a:endParaRPr lang="en-US" sz="1900" kern="1200"/>
        </a:p>
      </dsp:txBody>
      <dsp:txXfrm>
        <a:off x="6677287" y="74113"/>
        <a:ext cx="2022288" cy="1213373"/>
      </dsp:txXfrm>
    </dsp:sp>
    <dsp:sp modelId="{D76B913E-A3B0-4268-A35C-B9A6C9FEAFE6}">
      <dsp:nvSpPr>
        <dsp:cNvPr id="0" name=""/>
        <dsp:cNvSpPr/>
      </dsp:nvSpPr>
      <dsp:spPr>
        <a:xfrm>
          <a:off x="8901805" y="74113"/>
          <a:ext cx="2022288" cy="1213373"/>
        </a:xfrm>
        <a:prstGeom prst="rect">
          <a:avLst/>
        </a:prstGeom>
        <a:solidFill>
          <a:schemeClr val="accent2">
            <a:hueOff val="1841033"/>
            <a:satOff val="-5284"/>
            <a:lumOff val="-84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47-FRIDAY PRAYER </a:t>
          </a:r>
          <a:r>
            <a:rPr lang="ar-SA" sz="1900" b="1" i="1" kern="1200"/>
            <a:t>صَلَاة ٱلْجُمُعَة</a:t>
          </a:r>
          <a:endParaRPr lang="en-US" sz="1900" kern="1200"/>
        </a:p>
      </dsp:txBody>
      <dsp:txXfrm>
        <a:off x="8901805" y="74113"/>
        <a:ext cx="2022288" cy="1213373"/>
      </dsp:txXfrm>
    </dsp:sp>
    <dsp:sp modelId="{91FCE66C-7178-40B3-97A1-BCF19664BDAB}">
      <dsp:nvSpPr>
        <dsp:cNvPr id="0" name=""/>
        <dsp:cNvSpPr/>
      </dsp:nvSpPr>
      <dsp:spPr>
        <a:xfrm>
          <a:off x="3735" y="1489715"/>
          <a:ext cx="2022288" cy="1213373"/>
        </a:xfrm>
        <a:prstGeom prst="rect">
          <a:avLst/>
        </a:prstGeom>
        <a:solidFill>
          <a:schemeClr val="accent2">
            <a:hueOff val="2301291"/>
            <a:satOff val="-6605"/>
            <a:lumOff val="-105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48-Recommended payers</a:t>
          </a:r>
          <a:endParaRPr lang="en-US" sz="1900" kern="1200"/>
        </a:p>
      </dsp:txBody>
      <dsp:txXfrm>
        <a:off x="3735" y="1489715"/>
        <a:ext cx="2022288" cy="1213373"/>
      </dsp:txXfrm>
    </dsp:sp>
    <dsp:sp modelId="{689C8B87-E301-43C6-A865-AEC66F4E969D}">
      <dsp:nvSpPr>
        <dsp:cNvPr id="0" name=""/>
        <dsp:cNvSpPr/>
      </dsp:nvSpPr>
      <dsp:spPr>
        <a:xfrm>
          <a:off x="2228252" y="1489715"/>
          <a:ext cx="2022288" cy="1213373"/>
        </a:xfrm>
        <a:prstGeom prst="rect">
          <a:avLst/>
        </a:prstGeom>
        <a:solidFill>
          <a:schemeClr val="accent2">
            <a:hueOff val="2761549"/>
            <a:satOff val="-7926"/>
            <a:lumOff val="-126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49-Sunnah of Friday</a:t>
          </a:r>
          <a:endParaRPr lang="en-US" sz="1900" kern="1200"/>
        </a:p>
      </dsp:txBody>
      <dsp:txXfrm>
        <a:off x="2228252" y="1489715"/>
        <a:ext cx="2022288" cy="1213373"/>
      </dsp:txXfrm>
    </dsp:sp>
    <dsp:sp modelId="{D765E6C5-5CC1-4502-99CF-F964CE8B6A01}">
      <dsp:nvSpPr>
        <dsp:cNvPr id="0" name=""/>
        <dsp:cNvSpPr/>
      </dsp:nvSpPr>
      <dsp:spPr>
        <a:xfrm>
          <a:off x="4452770" y="1489715"/>
          <a:ext cx="2022288" cy="1213373"/>
        </a:xfrm>
        <a:prstGeom prst="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50-Janazah (funeral) Prayer</a:t>
          </a:r>
          <a:endParaRPr lang="en-US" sz="1900" kern="1200"/>
        </a:p>
      </dsp:txBody>
      <dsp:txXfrm>
        <a:off x="4452770" y="1489715"/>
        <a:ext cx="2022288" cy="1213373"/>
      </dsp:txXfrm>
    </dsp:sp>
    <dsp:sp modelId="{5E158C64-E3B3-44C3-B017-E42110C36A98}">
      <dsp:nvSpPr>
        <dsp:cNvPr id="0" name=""/>
        <dsp:cNvSpPr/>
      </dsp:nvSpPr>
      <dsp:spPr>
        <a:xfrm>
          <a:off x="6677287" y="1489715"/>
          <a:ext cx="2022288" cy="1213373"/>
        </a:xfrm>
        <a:prstGeom prst="rect">
          <a:avLst/>
        </a:prstGeom>
        <a:solidFill>
          <a:schemeClr val="accent2">
            <a:hueOff val="3682065"/>
            <a:satOff val="-10567"/>
            <a:lumOff val="-169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51-Eid prayer</a:t>
          </a:r>
          <a:endParaRPr lang="en-US" sz="1900" kern="1200"/>
        </a:p>
      </dsp:txBody>
      <dsp:txXfrm>
        <a:off x="6677287" y="1489715"/>
        <a:ext cx="2022288" cy="1213373"/>
      </dsp:txXfrm>
    </dsp:sp>
    <dsp:sp modelId="{F3490C3D-6DF8-4C88-B087-FFB01C70F56C}">
      <dsp:nvSpPr>
        <dsp:cNvPr id="0" name=""/>
        <dsp:cNvSpPr/>
      </dsp:nvSpPr>
      <dsp:spPr>
        <a:xfrm>
          <a:off x="8901805" y="1489715"/>
          <a:ext cx="2022288" cy="1213373"/>
        </a:xfrm>
        <a:prstGeom prst="rect">
          <a:avLst/>
        </a:prstGeom>
        <a:solidFill>
          <a:schemeClr val="accent2">
            <a:hueOff val="4142323"/>
            <a:satOff val="-11888"/>
            <a:lumOff val="-190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52-Sunnah Eid prayer</a:t>
          </a:r>
          <a:endParaRPr lang="en-US" sz="1900" kern="1200"/>
        </a:p>
      </dsp:txBody>
      <dsp:txXfrm>
        <a:off x="8901805" y="1489715"/>
        <a:ext cx="2022288" cy="1213373"/>
      </dsp:txXfrm>
    </dsp:sp>
    <dsp:sp modelId="{F2263268-4978-4ED6-9690-0653FBF46A7B}">
      <dsp:nvSpPr>
        <dsp:cNvPr id="0" name=""/>
        <dsp:cNvSpPr/>
      </dsp:nvSpPr>
      <dsp:spPr>
        <a:xfrm>
          <a:off x="3735" y="2905317"/>
          <a:ext cx="2022288" cy="1213373"/>
        </a:xfrm>
        <a:prstGeom prst="rect">
          <a:avLst/>
        </a:prstGeom>
        <a:solidFill>
          <a:schemeClr val="accent2">
            <a:hueOff val="4602581"/>
            <a:satOff val="-13209"/>
            <a:lumOff val="-211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53-Wudu </a:t>
          </a:r>
          <a:r>
            <a:rPr lang="ar-SA" sz="1900" b="1" i="1" kern="1200"/>
            <a:t>الوضوء</a:t>
          </a:r>
          <a:endParaRPr lang="en-US" sz="1900" kern="1200"/>
        </a:p>
      </dsp:txBody>
      <dsp:txXfrm>
        <a:off x="3735" y="2905317"/>
        <a:ext cx="2022288" cy="1213373"/>
      </dsp:txXfrm>
    </dsp:sp>
    <dsp:sp modelId="{87793E22-B734-4C17-A51B-6D9DF9001494}">
      <dsp:nvSpPr>
        <dsp:cNvPr id="0" name=""/>
        <dsp:cNvSpPr/>
      </dsp:nvSpPr>
      <dsp:spPr>
        <a:xfrm>
          <a:off x="2228252" y="2905317"/>
          <a:ext cx="2022288" cy="1213373"/>
        </a:xfrm>
        <a:prstGeom prst="rect">
          <a:avLst/>
        </a:prstGeom>
        <a:solidFill>
          <a:schemeClr val="accent2">
            <a:hueOff val="5062839"/>
            <a:satOff val="-14530"/>
            <a:lumOff val="-2326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54-Preforming Wudu </a:t>
          </a:r>
          <a:r>
            <a:rPr lang="ar-SA" sz="1900" b="1" i="1" kern="1200"/>
            <a:t>الوضوء</a:t>
          </a:r>
          <a:endParaRPr lang="en-US" sz="1900" kern="1200"/>
        </a:p>
      </dsp:txBody>
      <dsp:txXfrm>
        <a:off x="2228252" y="2905317"/>
        <a:ext cx="2022288" cy="1213373"/>
      </dsp:txXfrm>
    </dsp:sp>
    <dsp:sp modelId="{9B0AD5E0-4CB9-4423-8D39-80821C51439E}">
      <dsp:nvSpPr>
        <dsp:cNvPr id="0" name=""/>
        <dsp:cNvSpPr/>
      </dsp:nvSpPr>
      <dsp:spPr>
        <a:xfrm>
          <a:off x="4452770" y="2905317"/>
          <a:ext cx="2022288" cy="1213373"/>
        </a:xfrm>
        <a:prstGeom prst="rect">
          <a:avLst/>
        </a:prstGeom>
        <a:solidFill>
          <a:schemeClr val="accent2">
            <a:hueOff val="5523098"/>
            <a:satOff val="-15851"/>
            <a:lumOff val="-2537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55-Tashahhud </a:t>
          </a:r>
          <a:r>
            <a:rPr lang="ar-SA" sz="1900" b="1" i="1" kern="1200"/>
            <a:t>تَشَهُّد</a:t>
          </a:r>
          <a:endParaRPr lang="en-US" sz="1900" kern="1200"/>
        </a:p>
      </dsp:txBody>
      <dsp:txXfrm>
        <a:off x="4452770" y="2905317"/>
        <a:ext cx="2022288" cy="1213373"/>
      </dsp:txXfrm>
    </dsp:sp>
    <dsp:sp modelId="{405D02BF-D6FD-4C3A-861E-06AA86B5327F}">
      <dsp:nvSpPr>
        <dsp:cNvPr id="0" name=""/>
        <dsp:cNvSpPr/>
      </dsp:nvSpPr>
      <dsp:spPr>
        <a:xfrm>
          <a:off x="6677287" y="2905317"/>
          <a:ext cx="2022288" cy="1213373"/>
        </a:xfrm>
        <a:prstGeom prst="rect">
          <a:avLst/>
        </a:prstGeom>
        <a:solidFill>
          <a:schemeClr val="accent2">
            <a:hueOff val="5983355"/>
            <a:satOff val="-17172"/>
            <a:lumOff val="-2749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56-Salawat on the Prophet Muhammad </a:t>
          </a:r>
          <a:r>
            <a:rPr lang="ar-SA" sz="1900" b="1" i="1" kern="1200"/>
            <a:t>صَلَوَات</a:t>
          </a:r>
          <a:r>
            <a:rPr lang="en-US" sz="1900" b="1" i="1" kern="1200"/>
            <a:t> </a:t>
          </a:r>
          <a:endParaRPr lang="en-US" sz="1900" kern="1200"/>
        </a:p>
      </dsp:txBody>
      <dsp:txXfrm>
        <a:off x="6677287" y="2905317"/>
        <a:ext cx="2022288" cy="1213373"/>
      </dsp:txXfrm>
    </dsp:sp>
    <dsp:sp modelId="{5282BE50-3C8A-4FDC-AD77-67F0A128F6BA}">
      <dsp:nvSpPr>
        <dsp:cNvPr id="0" name=""/>
        <dsp:cNvSpPr/>
      </dsp:nvSpPr>
      <dsp:spPr>
        <a:xfrm>
          <a:off x="8901805" y="2905317"/>
          <a:ext cx="2022288" cy="1213373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57-Benefits and Why You Should Recite The Salawat </a:t>
          </a:r>
          <a:r>
            <a:rPr lang="ar-SA" sz="1900" b="1" i="1" kern="1200"/>
            <a:t>صَلَوَات</a:t>
          </a:r>
          <a:endParaRPr lang="en-US" sz="1900" kern="1200"/>
        </a:p>
      </dsp:txBody>
      <dsp:txXfrm>
        <a:off x="8901805" y="2905317"/>
        <a:ext cx="2022288" cy="12133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5B006-3BF7-4104-A1F7-2A7E6BBE0009}">
      <dsp:nvSpPr>
        <dsp:cNvPr id="0" name=""/>
        <dsp:cNvSpPr/>
      </dsp:nvSpPr>
      <dsp:spPr>
        <a:xfrm>
          <a:off x="1848780" y="520546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34887" y="564146"/>
        <a:ext cx="21200" cy="4240"/>
      </dsp:txXfrm>
    </dsp:sp>
    <dsp:sp modelId="{713B350F-D276-4F9C-9A73-459CED3B6D89}">
      <dsp:nvSpPr>
        <dsp:cNvPr id="0" name=""/>
        <dsp:cNvSpPr/>
      </dsp:nvSpPr>
      <dsp:spPr>
        <a:xfrm>
          <a:off x="7043" y="13205"/>
          <a:ext cx="1843537" cy="11061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58-Dhikr </a:t>
          </a:r>
          <a:r>
            <a:rPr lang="ar-SA" sz="1600" b="1" i="1" kern="1200"/>
            <a:t>ذکر</a:t>
          </a:r>
          <a:endParaRPr lang="en-US" sz="1600" kern="1200"/>
        </a:p>
      </dsp:txBody>
      <dsp:txXfrm>
        <a:off x="7043" y="13205"/>
        <a:ext cx="1843537" cy="1106122"/>
      </dsp:txXfrm>
    </dsp:sp>
    <dsp:sp modelId="{EB078689-F7F8-4A9F-9628-347A10B29D00}">
      <dsp:nvSpPr>
        <dsp:cNvPr id="0" name=""/>
        <dsp:cNvSpPr/>
      </dsp:nvSpPr>
      <dsp:spPr>
        <a:xfrm>
          <a:off x="4116332" y="520546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02438" y="564146"/>
        <a:ext cx="21200" cy="4240"/>
      </dsp:txXfrm>
    </dsp:sp>
    <dsp:sp modelId="{3BD9AC91-B32F-4DBB-9F35-5F91FDB94917}">
      <dsp:nvSpPr>
        <dsp:cNvPr id="0" name=""/>
        <dsp:cNvSpPr/>
      </dsp:nvSpPr>
      <dsp:spPr>
        <a:xfrm>
          <a:off x="2274594" y="13205"/>
          <a:ext cx="1843537" cy="110612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59-Duaa After Waking Up</a:t>
          </a:r>
          <a:endParaRPr lang="en-US" sz="1600" kern="1200"/>
        </a:p>
      </dsp:txBody>
      <dsp:txXfrm>
        <a:off x="2274594" y="13205"/>
        <a:ext cx="1843537" cy="1106122"/>
      </dsp:txXfrm>
    </dsp:sp>
    <dsp:sp modelId="{DDCE0C41-D1C6-4C1D-A6FF-55C85696BCCF}">
      <dsp:nvSpPr>
        <dsp:cNvPr id="0" name=""/>
        <dsp:cNvSpPr/>
      </dsp:nvSpPr>
      <dsp:spPr>
        <a:xfrm>
          <a:off x="6383883" y="520546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569989" y="564146"/>
        <a:ext cx="21200" cy="4240"/>
      </dsp:txXfrm>
    </dsp:sp>
    <dsp:sp modelId="{3996A580-E041-478B-A7EE-CB7BE4534ADA}">
      <dsp:nvSpPr>
        <dsp:cNvPr id="0" name=""/>
        <dsp:cNvSpPr/>
      </dsp:nvSpPr>
      <dsp:spPr>
        <a:xfrm>
          <a:off x="4542145" y="13205"/>
          <a:ext cx="1843537" cy="11061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60-Duaa of traveling</a:t>
          </a:r>
          <a:endParaRPr lang="en-US" sz="1600" kern="1200"/>
        </a:p>
      </dsp:txBody>
      <dsp:txXfrm>
        <a:off x="4542145" y="13205"/>
        <a:ext cx="1843537" cy="1106122"/>
      </dsp:txXfrm>
    </dsp:sp>
    <dsp:sp modelId="{3B4E2CA7-7A65-4BBE-9A0E-C54BDDD1CFCE}">
      <dsp:nvSpPr>
        <dsp:cNvPr id="0" name=""/>
        <dsp:cNvSpPr/>
      </dsp:nvSpPr>
      <dsp:spPr>
        <a:xfrm>
          <a:off x="8651434" y="520546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37540" y="564146"/>
        <a:ext cx="21200" cy="4240"/>
      </dsp:txXfrm>
    </dsp:sp>
    <dsp:sp modelId="{493CC6D0-45CA-4479-AAFC-A8D4D552BBA4}">
      <dsp:nvSpPr>
        <dsp:cNvPr id="0" name=""/>
        <dsp:cNvSpPr/>
      </dsp:nvSpPr>
      <dsp:spPr>
        <a:xfrm>
          <a:off x="6809696" y="13205"/>
          <a:ext cx="1843537" cy="11061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61-Duaa of sneezing (</a:t>
          </a:r>
          <a:r>
            <a:rPr lang="ar-SA" sz="1600" b="1" i="1" kern="1200"/>
            <a:t>عَطَسَ</a:t>
          </a:r>
          <a:r>
            <a:rPr lang="en-US" sz="1600" b="1" i="1" kern="1200"/>
            <a:t>)</a:t>
          </a:r>
          <a:endParaRPr lang="en-US" sz="1600" kern="1200"/>
        </a:p>
      </dsp:txBody>
      <dsp:txXfrm>
        <a:off x="6809696" y="13205"/>
        <a:ext cx="1843537" cy="1106122"/>
      </dsp:txXfrm>
    </dsp:sp>
    <dsp:sp modelId="{9D1E7313-0157-45DD-9DBF-737CC00116D7}">
      <dsp:nvSpPr>
        <dsp:cNvPr id="0" name=""/>
        <dsp:cNvSpPr/>
      </dsp:nvSpPr>
      <dsp:spPr>
        <a:xfrm>
          <a:off x="928812" y="1117527"/>
          <a:ext cx="9070204" cy="393413"/>
        </a:xfrm>
        <a:custGeom>
          <a:avLst/>
          <a:gdLst/>
          <a:ahLst/>
          <a:cxnLst/>
          <a:rect l="0" t="0" r="0" b="0"/>
          <a:pathLst>
            <a:path>
              <a:moveTo>
                <a:pt x="9070204" y="0"/>
              </a:moveTo>
              <a:lnTo>
                <a:pt x="9070204" y="213806"/>
              </a:lnTo>
              <a:lnTo>
                <a:pt x="0" y="213806"/>
              </a:lnTo>
              <a:lnTo>
                <a:pt x="0" y="39341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36911" y="1312114"/>
        <a:ext cx="454005" cy="4240"/>
      </dsp:txXfrm>
    </dsp:sp>
    <dsp:sp modelId="{48C04E65-65A9-4733-AECE-0D5F8BF12866}">
      <dsp:nvSpPr>
        <dsp:cNvPr id="0" name=""/>
        <dsp:cNvSpPr/>
      </dsp:nvSpPr>
      <dsp:spPr>
        <a:xfrm>
          <a:off x="9077248" y="13205"/>
          <a:ext cx="1843537" cy="11061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62-Dua before sleeping</a:t>
          </a:r>
          <a:endParaRPr lang="en-US" sz="1600" kern="1200"/>
        </a:p>
      </dsp:txBody>
      <dsp:txXfrm>
        <a:off x="9077248" y="13205"/>
        <a:ext cx="1843537" cy="1106122"/>
      </dsp:txXfrm>
    </dsp:sp>
    <dsp:sp modelId="{C91D4126-5F0A-4B81-8726-2C05988A64D0}">
      <dsp:nvSpPr>
        <dsp:cNvPr id="0" name=""/>
        <dsp:cNvSpPr/>
      </dsp:nvSpPr>
      <dsp:spPr>
        <a:xfrm>
          <a:off x="1848780" y="2050682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34887" y="2094282"/>
        <a:ext cx="21200" cy="4240"/>
      </dsp:txXfrm>
    </dsp:sp>
    <dsp:sp modelId="{B4DDD055-F793-4B9A-B27A-5051AC16BC40}">
      <dsp:nvSpPr>
        <dsp:cNvPr id="0" name=""/>
        <dsp:cNvSpPr/>
      </dsp:nvSpPr>
      <dsp:spPr>
        <a:xfrm>
          <a:off x="7043" y="1543341"/>
          <a:ext cx="1843537" cy="11061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63- Telling Lie In Islam </a:t>
          </a:r>
          <a:endParaRPr lang="en-US" sz="1600" kern="1200"/>
        </a:p>
      </dsp:txBody>
      <dsp:txXfrm>
        <a:off x="7043" y="1543341"/>
        <a:ext cx="1843537" cy="1106122"/>
      </dsp:txXfrm>
    </dsp:sp>
    <dsp:sp modelId="{3FBFF0D1-A4E5-4C33-B46C-CC455AD269A3}">
      <dsp:nvSpPr>
        <dsp:cNvPr id="0" name=""/>
        <dsp:cNvSpPr/>
      </dsp:nvSpPr>
      <dsp:spPr>
        <a:xfrm>
          <a:off x="4116332" y="2050682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02438" y="2094282"/>
        <a:ext cx="21200" cy="4240"/>
      </dsp:txXfrm>
    </dsp:sp>
    <dsp:sp modelId="{109FD8D9-EE71-4066-9424-B745F65DBFEB}">
      <dsp:nvSpPr>
        <dsp:cNvPr id="0" name=""/>
        <dsp:cNvSpPr/>
      </dsp:nvSpPr>
      <dsp:spPr>
        <a:xfrm>
          <a:off x="2274594" y="1543341"/>
          <a:ext cx="1843537" cy="110612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64-Telling the Truth</a:t>
          </a:r>
          <a:endParaRPr lang="en-US" sz="1600" kern="1200"/>
        </a:p>
      </dsp:txBody>
      <dsp:txXfrm>
        <a:off x="2274594" y="1543341"/>
        <a:ext cx="1843537" cy="1106122"/>
      </dsp:txXfrm>
    </dsp:sp>
    <dsp:sp modelId="{829BFAEA-2DD3-438E-BA90-382726A44358}">
      <dsp:nvSpPr>
        <dsp:cNvPr id="0" name=""/>
        <dsp:cNvSpPr/>
      </dsp:nvSpPr>
      <dsp:spPr>
        <a:xfrm>
          <a:off x="6383883" y="2050682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569989" y="2094282"/>
        <a:ext cx="21200" cy="4240"/>
      </dsp:txXfrm>
    </dsp:sp>
    <dsp:sp modelId="{330D0AC4-F479-4D29-BC57-C9C848543C4E}">
      <dsp:nvSpPr>
        <dsp:cNvPr id="0" name=""/>
        <dsp:cNvSpPr/>
      </dsp:nvSpPr>
      <dsp:spPr>
        <a:xfrm>
          <a:off x="4542145" y="1543341"/>
          <a:ext cx="1843537" cy="11061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65-Stealing </a:t>
          </a:r>
          <a:r>
            <a:rPr lang="ar-SA" sz="1600" b="1" i="1" kern="1200"/>
            <a:t>السرقه</a:t>
          </a:r>
          <a:endParaRPr lang="en-US" sz="1600" kern="1200"/>
        </a:p>
      </dsp:txBody>
      <dsp:txXfrm>
        <a:off x="4542145" y="1543341"/>
        <a:ext cx="1843537" cy="1106122"/>
      </dsp:txXfrm>
    </dsp:sp>
    <dsp:sp modelId="{4E6B0291-8B81-463E-8A72-941B910C9AA6}">
      <dsp:nvSpPr>
        <dsp:cNvPr id="0" name=""/>
        <dsp:cNvSpPr/>
      </dsp:nvSpPr>
      <dsp:spPr>
        <a:xfrm>
          <a:off x="8651434" y="2050682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37540" y="2094282"/>
        <a:ext cx="21200" cy="4240"/>
      </dsp:txXfrm>
    </dsp:sp>
    <dsp:sp modelId="{2B80F939-7CF8-4DEB-A559-803E5C78C78C}">
      <dsp:nvSpPr>
        <dsp:cNvPr id="0" name=""/>
        <dsp:cNvSpPr/>
      </dsp:nvSpPr>
      <dsp:spPr>
        <a:xfrm>
          <a:off x="6809696" y="1543341"/>
          <a:ext cx="1843537" cy="11061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66-Admit Our Mistakes</a:t>
          </a:r>
          <a:endParaRPr lang="en-US" sz="1600" kern="1200"/>
        </a:p>
      </dsp:txBody>
      <dsp:txXfrm>
        <a:off x="6809696" y="1543341"/>
        <a:ext cx="1843537" cy="1106122"/>
      </dsp:txXfrm>
    </dsp:sp>
    <dsp:sp modelId="{844E8EE2-E8BA-4171-AB49-76FD1BA4D030}">
      <dsp:nvSpPr>
        <dsp:cNvPr id="0" name=""/>
        <dsp:cNvSpPr/>
      </dsp:nvSpPr>
      <dsp:spPr>
        <a:xfrm>
          <a:off x="928812" y="2647663"/>
          <a:ext cx="9070204" cy="393413"/>
        </a:xfrm>
        <a:custGeom>
          <a:avLst/>
          <a:gdLst/>
          <a:ahLst/>
          <a:cxnLst/>
          <a:rect l="0" t="0" r="0" b="0"/>
          <a:pathLst>
            <a:path>
              <a:moveTo>
                <a:pt x="9070204" y="0"/>
              </a:moveTo>
              <a:lnTo>
                <a:pt x="9070204" y="213806"/>
              </a:lnTo>
              <a:lnTo>
                <a:pt x="0" y="213806"/>
              </a:lnTo>
              <a:lnTo>
                <a:pt x="0" y="39341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36911" y="2842250"/>
        <a:ext cx="454005" cy="4240"/>
      </dsp:txXfrm>
    </dsp:sp>
    <dsp:sp modelId="{FDDD72A5-B373-4E3E-A74B-B21E7DA5176F}">
      <dsp:nvSpPr>
        <dsp:cNvPr id="0" name=""/>
        <dsp:cNvSpPr/>
      </dsp:nvSpPr>
      <dsp:spPr>
        <a:xfrm>
          <a:off x="9077248" y="1543341"/>
          <a:ext cx="1843537" cy="11061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67-Etiquette of Talking</a:t>
          </a:r>
          <a:endParaRPr lang="en-US" sz="1600" kern="1200"/>
        </a:p>
      </dsp:txBody>
      <dsp:txXfrm>
        <a:off x="9077248" y="1543341"/>
        <a:ext cx="1843537" cy="1106122"/>
      </dsp:txXfrm>
    </dsp:sp>
    <dsp:sp modelId="{8713E9B2-6297-488B-ABEE-EED7D6496FBC}">
      <dsp:nvSpPr>
        <dsp:cNvPr id="0" name=""/>
        <dsp:cNvSpPr/>
      </dsp:nvSpPr>
      <dsp:spPr>
        <a:xfrm>
          <a:off x="1848780" y="3580818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34887" y="3624418"/>
        <a:ext cx="21200" cy="4240"/>
      </dsp:txXfrm>
    </dsp:sp>
    <dsp:sp modelId="{BC3121BC-5BDF-4E3A-B777-AEDA158209A8}">
      <dsp:nvSpPr>
        <dsp:cNvPr id="0" name=""/>
        <dsp:cNvSpPr/>
      </dsp:nvSpPr>
      <dsp:spPr>
        <a:xfrm>
          <a:off x="7043" y="3073477"/>
          <a:ext cx="1843537" cy="11061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68-Smiling is charity</a:t>
          </a:r>
          <a:endParaRPr lang="en-US" sz="1600" kern="1200"/>
        </a:p>
      </dsp:txBody>
      <dsp:txXfrm>
        <a:off x="7043" y="3073477"/>
        <a:ext cx="1843537" cy="1106122"/>
      </dsp:txXfrm>
    </dsp:sp>
    <dsp:sp modelId="{CB0D10C3-2737-414D-8B5C-AEC7939A4DE0}">
      <dsp:nvSpPr>
        <dsp:cNvPr id="0" name=""/>
        <dsp:cNvSpPr/>
      </dsp:nvSpPr>
      <dsp:spPr>
        <a:xfrm>
          <a:off x="4116332" y="3580818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02438" y="3624418"/>
        <a:ext cx="21200" cy="4240"/>
      </dsp:txXfrm>
    </dsp:sp>
    <dsp:sp modelId="{016451BE-1393-40B2-BB25-62D730A07C8A}">
      <dsp:nvSpPr>
        <dsp:cNvPr id="0" name=""/>
        <dsp:cNvSpPr/>
      </dsp:nvSpPr>
      <dsp:spPr>
        <a:xfrm>
          <a:off x="2274594" y="3073477"/>
          <a:ext cx="1843537" cy="110612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69-Etiquette of going out</a:t>
          </a:r>
          <a:endParaRPr lang="en-US" sz="1600" kern="1200"/>
        </a:p>
      </dsp:txBody>
      <dsp:txXfrm>
        <a:off x="2274594" y="3073477"/>
        <a:ext cx="1843537" cy="1106122"/>
      </dsp:txXfrm>
    </dsp:sp>
    <dsp:sp modelId="{6628310F-3739-409B-BA65-E8DB5CD08870}">
      <dsp:nvSpPr>
        <dsp:cNvPr id="0" name=""/>
        <dsp:cNvSpPr/>
      </dsp:nvSpPr>
      <dsp:spPr>
        <a:xfrm>
          <a:off x="6383883" y="3580818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569989" y="3624418"/>
        <a:ext cx="21200" cy="4240"/>
      </dsp:txXfrm>
    </dsp:sp>
    <dsp:sp modelId="{9945DD05-F5B0-4361-9766-AEAB0494836F}">
      <dsp:nvSpPr>
        <dsp:cNvPr id="0" name=""/>
        <dsp:cNvSpPr/>
      </dsp:nvSpPr>
      <dsp:spPr>
        <a:xfrm>
          <a:off x="4542145" y="3073477"/>
          <a:ext cx="1843537" cy="11061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70-Etiquette of sitting</a:t>
          </a:r>
          <a:endParaRPr lang="en-US" sz="1600" kern="1200"/>
        </a:p>
      </dsp:txBody>
      <dsp:txXfrm>
        <a:off x="4542145" y="3073477"/>
        <a:ext cx="1843537" cy="1106122"/>
      </dsp:txXfrm>
    </dsp:sp>
    <dsp:sp modelId="{053F7396-DA76-4B65-AF2A-5BDEB20498AC}">
      <dsp:nvSpPr>
        <dsp:cNvPr id="0" name=""/>
        <dsp:cNvSpPr/>
      </dsp:nvSpPr>
      <dsp:spPr>
        <a:xfrm>
          <a:off x="8651434" y="3580818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37540" y="3624418"/>
        <a:ext cx="21200" cy="4240"/>
      </dsp:txXfrm>
    </dsp:sp>
    <dsp:sp modelId="{05D9570A-1157-4BDB-B7F2-7E2DA994AF93}">
      <dsp:nvSpPr>
        <dsp:cNvPr id="0" name=""/>
        <dsp:cNvSpPr/>
      </dsp:nvSpPr>
      <dsp:spPr>
        <a:xfrm>
          <a:off x="6809696" y="3073477"/>
          <a:ext cx="1843537" cy="11061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71-Islamic calendar</a:t>
          </a:r>
          <a:endParaRPr lang="en-US" sz="1600" kern="1200"/>
        </a:p>
      </dsp:txBody>
      <dsp:txXfrm>
        <a:off x="6809696" y="3073477"/>
        <a:ext cx="1843537" cy="1106122"/>
      </dsp:txXfrm>
    </dsp:sp>
    <dsp:sp modelId="{05F72D56-0B2E-4FDF-A968-11915B8D282F}">
      <dsp:nvSpPr>
        <dsp:cNvPr id="0" name=""/>
        <dsp:cNvSpPr/>
      </dsp:nvSpPr>
      <dsp:spPr>
        <a:xfrm>
          <a:off x="9077248" y="3073477"/>
          <a:ext cx="1843537" cy="11061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72-Harms Of Tongues </a:t>
          </a:r>
          <a:endParaRPr lang="en-US" sz="1600" kern="1200"/>
        </a:p>
      </dsp:txBody>
      <dsp:txXfrm>
        <a:off x="9077248" y="3073477"/>
        <a:ext cx="1843537" cy="11061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862458-5F32-47E2-8417-209FCFBF7FA5}">
      <dsp:nvSpPr>
        <dsp:cNvPr id="0" name=""/>
        <dsp:cNvSpPr/>
      </dsp:nvSpPr>
      <dsp:spPr>
        <a:xfrm>
          <a:off x="146202" y="1546"/>
          <a:ext cx="1611427" cy="9668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73-Gossiping</a:t>
          </a:r>
          <a:endParaRPr lang="en-US" sz="1200" kern="1200"/>
        </a:p>
      </dsp:txBody>
      <dsp:txXfrm>
        <a:off x="174520" y="29864"/>
        <a:ext cx="1554791" cy="910220"/>
      </dsp:txXfrm>
    </dsp:sp>
    <dsp:sp modelId="{A109AD19-4263-4A60-9A0F-463638B54436}">
      <dsp:nvSpPr>
        <dsp:cNvPr id="0" name=""/>
        <dsp:cNvSpPr/>
      </dsp:nvSpPr>
      <dsp:spPr>
        <a:xfrm>
          <a:off x="1899435" y="285157"/>
          <a:ext cx="341622" cy="3996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899435" y="365084"/>
        <a:ext cx="239135" cy="239780"/>
      </dsp:txXfrm>
    </dsp:sp>
    <dsp:sp modelId="{231C008D-0C6E-4774-9C25-310677DF0703}">
      <dsp:nvSpPr>
        <dsp:cNvPr id="0" name=""/>
        <dsp:cNvSpPr/>
      </dsp:nvSpPr>
      <dsp:spPr>
        <a:xfrm>
          <a:off x="2402201" y="1546"/>
          <a:ext cx="1611427" cy="9668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74-Backbiting</a:t>
          </a:r>
          <a:endParaRPr lang="en-US" sz="1200" kern="1200"/>
        </a:p>
      </dsp:txBody>
      <dsp:txXfrm>
        <a:off x="2430519" y="29864"/>
        <a:ext cx="1554791" cy="910220"/>
      </dsp:txXfrm>
    </dsp:sp>
    <dsp:sp modelId="{E952295A-B71A-4485-A0B9-B2571EC4B031}">
      <dsp:nvSpPr>
        <dsp:cNvPr id="0" name=""/>
        <dsp:cNvSpPr/>
      </dsp:nvSpPr>
      <dsp:spPr>
        <a:xfrm>
          <a:off x="4155435" y="285157"/>
          <a:ext cx="341622" cy="3996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155435" y="365084"/>
        <a:ext cx="239135" cy="239780"/>
      </dsp:txXfrm>
    </dsp:sp>
    <dsp:sp modelId="{DA7FB97C-5033-421E-85E9-4E554EC03592}">
      <dsp:nvSpPr>
        <dsp:cNvPr id="0" name=""/>
        <dsp:cNvSpPr/>
      </dsp:nvSpPr>
      <dsp:spPr>
        <a:xfrm>
          <a:off x="4658200" y="1546"/>
          <a:ext cx="1611427" cy="9668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75-The First Human</a:t>
          </a:r>
          <a:endParaRPr lang="en-US" sz="1200" kern="1200"/>
        </a:p>
      </dsp:txBody>
      <dsp:txXfrm>
        <a:off x="4686518" y="29864"/>
        <a:ext cx="1554791" cy="910220"/>
      </dsp:txXfrm>
    </dsp:sp>
    <dsp:sp modelId="{AB2AE16E-4BDC-4C8D-B71C-0F74BC7AD1D1}">
      <dsp:nvSpPr>
        <dsp:cNvPr id="0" name=""/>
        <dsp:cNvSpPr/>
      </dsp:nvSpPr>
      <dsp:spPr>
        <a:xfrm>
          <a:off x="6411434" y="285157"/>
          <a:ext cx="341622" cy="3996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6411434" y="365084"/>
        <a:ext cx="239135" cy="239780"/>
      </dsp:txXfrm>
    </dsp:sp>
    <dsp:sp modelId="{4C979AFA-59E5-482B-BBD6-B18387174A61}">
      <dsp:nvSpPr>
        <dsp:cNvPr id="0" name=""/>
        <dsp:cNvSpPr/>
      </dsp:nvSpPr>
      <dsp:spPr>
        <a:xfrm>
          <a:off x="6914199" y="1546"/>
          <a:ext cx="1611427" cy="9668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76-lblees </a:t>
          </a:r>
          <a:r>
            <a:rPr lang="ar-SA" sz="1200" b="1" i="1" kern="1200"/>
            <a:t>إِبْلِيسْ</a:t>
          </a:r>
          <a:endParaRPr lang="en-US" sz="1200" kern="1200"/>
        </a:p>
      </dsp:txBody>
      <dsp:txXfrm>
        <a:off x="6942517" y="29864"/>
        <a:ext cx="1554791" cy="910220"/>
      </dsp:txXfrm>
    </dsp:sp>
    <dsp:sp modelId="{29321A32-4FF9-44CA-9559-F84C4A23621B}">
      <dsp:nvSpPr>
        <dsp:cNvPr id="0" name=""/>
        <dsp:cNvSpPr/>
      </dsp:nvSpPr>
      <dsp:spPr>
        <a:xfrm>
          <a:off x="8667433" y="285157"/>
          <a:ext cx="341622" cy="3996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8667433" y="365084"/>
        <a:ext cx="239135" cy="239780"/>
      </dsp:txXfrm>
    </dsp:sp>
    <dsp:sp modelId="{6CCDFCE2-C786-464B-846B-C3C2CB60B5E5}">
      <dsp:nvSpPr>
        <dsp:cNvPr id="0" name=""/>
        <dsp:cNvSpPr/>
      </dsp:nvSpPr>
      <dsp:spPr>
        <a:xfrm>
          <a:off x="9170198" y="1546"/>
          <a:ext cx="1611427" cy="96685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77-Prophet lbraaheem</a:t>
          </a:r>
          <a:endParaRPr lang="en-US" sz="1200" kern="1200"/>
        </a:p>
      </dsp:txBody>
      <dsp:txXfrm>
        <a:off x="9198516" y="29864"/>
        <a:ext cx="1554791" cy="910220"/>
      </dsp:txXfrm>
    </dsp:sp>
    <dsp:sp modelId="{D09792C8-811B-4C40-B3A9-70F1678AE5F1}">
      <dsp:nvSpPr>
        <dsp:cNvPr id="0" name=""/>
        <dsp:cNvSpPr/>
      </dsp:nvSpPr>
      <dsp:spPr>
        <a:xfrm rot="5400000">
          <a:off x="9805101" y="1081202"/>
          <a:ext cx="341622" cy="3996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9856023" y="1110208"/>
        <a:ext cx="239780" cy="239135"/>
      </dsp:txXfrm>
    </dsp:sp>
    <dsp:sp modelId="{E3B38004-B1BA-46F1-A867-C4D963E7BFDF}">
      <dsp:nvSpPr>
        <dsp:cNvPr id="0" name=""/>
        <dsp:cNvSpPr/>
      </dsp:nvSpPr>
      <dsp:spPr>
        <a:xfrm>
          <a:off x="9170198" y="1612974"/>
          <a:ext cx="1611427" cy="9668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78-How did lbraaheem(PBUH) smashed Idols</a:t>
          </a:r>
          <a:endParaRPr lang="en-US" sz="1200" kern="1200"/>
        </a:p>
      </dsp:txBody>
      <dsp:txXfrm>
        <a:off x="9198516" y="1641292"/>
        <a:ext cx="1554791" cy="910220"/>
      </dsp:txXfrm>
    </dsp:sp>
    <dsp:sp modelId="{B68632C3-BA8A-4BB6-9E30-603EA91E7FAD}">
      <dsp:nvSpPr>
        <dsp:cNvPr id="0" name=""/>
        <dsp:cNvSpPr/>
      </dsp:nvSpPr>
      <dsp:spPr>
        <a:xfrm rot="10800000">
          <a:off x="8686770" y="1896585"/>
          <a:ext cx="341622" cy="3996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8789257" y="1976512"/>
        <a:ext cx="239135" cy="239780"/>
      </dsp:txXfrm>
    </dsp:sp>
    <dsp:sp modelId="{4A78C30D-50CD-4D39-B553-20445BB0C1C4}">
      <dsp:nvSpPr>
        <dsp:cNvPr id="0" name=""/>
        <dsp:cNvSpPr/>
      </dsp:nvSpPr>
      <dsp:spPr>
        <a:xfrm>
          <a:off x="6914199" y="1612974"/>
          <a:ext cx="1611427" cy="9668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79-Isma eel(PBUH)) The Sacrificed One</a:t>
          </a:r>
          <a:endParaRPr lang="en-US" sz="1200" kern="1200"/>
        </a:p>
      </dsp:txBody>
      <dsp:txXfrm>
        <a:off x="6942517" y="1641292"/>
        <a:ext cx="1554791" cy="910220"/>
      </dsp:txXfrm>
    </dsp:sp>
    <dsp:sp modelId="{A94661CC-C2AF-4F2B-BAC4-5EAA1CC6409E}">
      <dsp:nvSpPr>
        <dsp:cNvPr id="0" name=""/>
        <dsp:cNvSpPr/>
      </dsp:nvSpPr>
      <dsp:spPr>
        <a:xfrm rot="10800000">
          <a:off x="6430771" y="1896585"/>
          <a:ext cx="341622" cy="3996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6533258" y="1976512"/>
        <a:ext cx="239135" cy="239780"/>
      </dsp:txXfrm>
    </dsp:sp>
    <dsp:sp modelId="{5E5B16F8-29F9-4FA0-80EE-CC23E67F920A}">
      <dsp:nvSpPr>
        <dsp:cNvPr id="0" name=""/>
        <dsp:cNvSpPr/>
      </dsp:nvSpPr>
      <dsp:spPr>
        <a:xfrm>
          <a:off x="4658200" y="1612974"/>
          <a:ext cx="1611427" cy="9668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80-Well of Zamzam</a:t>
          </a:r>
          <a:endParaRPr lang="en-US" sz="1200" kern="1200"/>
        </a:p>
      </dsp:txBody>
      <dsp:txXfrm>
        <a:off x="4686518" y="1641292"/>
        <a:ext cx="1554791" cy="910220"/>
      </dsp:txXfrm>
    </dsp:sp>
    <dsp:sp modelId="{4667DF7C-954D-4B6B-B3BA-7F20943B4D38}">
      <dsp:nvSpPr>
        <dsp:cNvPr id="0" name=""/>
        <dsp:cNvSpPr/>
      </dsp:nvSpPr>
      <dsp:spPr>
        <a:xfrm rot="10800000">
          <a:off x="4174772" y="1896585"/>
          <a:ext cx="341622" cy="3996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4277259" y="1976512"/>
        <a:ext cx="239135" cy="239780"/>
      </dsp:txXfrm>
    </dsp:sp>
    <dsp:sp modelId="{D01B20DA-E475-43A0-95A9-F528AA7CE21B}">
      <dsp:nvSpPr>
        <dsp:cNvPr id="0" name=""/>
        <dsp:cNvSpPr/>
      </dsp:nvSpPr>
      <dsp:spPr>
        <a:xfrm>
          <a:off x="2402201" y="1612974"/>
          <a:ext cx="1611427" cy="9668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81-Prophet lsahaq </a:t>
          </a:r>
          <a:r>
            <a:rPr lang="ar-SA" sz="1200" b="1" i="1" kern="1200"/>
            <a:t>إِسْحٰق</a:t>
          </a:r>
          <a:endParaRPr lang="en-US" sz="1200" kern="1200"/>
        </a:p>
      </dsp:txBody>
      <dsp:txXfrm>
        <a:off x="2430519" y="1641292"/>
        <a:ext cx="1554791" cy="910220"/>
      </dsp:txXfrm>
    </dsp:sp>
    <dsp:sp modelId="{A0E121EE-AA04-4E5C-8BBF-383A4131DAB9}">
      <dsp:nvSpPr>
        <dsp:cNvPr id="0" name=""/>
        <dsp:cNvSpPr/>
      </dsp:nvSpPr>
      <dsp:spPr>
        <a:xfrm rot="10800000">
          <a:off x="1918773" y="1896585"/>
          <a:ext cx="341622" cy="3996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2021260" y="1976512"/>
        <a:ext cx="239135" cy="239780"/>
      </dsp:txXfrm>
    </dsp:sp>
    <dsp:sp modelId="{0326D9EB-0544-4902-85AE-46C84EBA201F}">
      <dsp:nvSpPr>
        <dsp:cNvPr id="0" name=""/>
        <dsp:cNvSpPr/>
      </dsp:nvSpPr>
      <dsp:spPr>
        <a:xfrm>
          <a:off x="146202" y="1612974"/>
          <a:ext cx="1611427" cy="96685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82-pure water gift from Allah</a:t>
          </a:r>
          <a:endParaRPr lang="en-US" sz="1200" kern="1200"/>
        </a:p>
      </dsp:txBody>
      <dsp:txXfrm>
        <a:off x="174520" y="1641292"/>
        <a:ext cx="1554791" cy="910220"/>
      </dsp:txXfrm>
    </dsp:sp>
    <dsp:sp modelId="{04892403-6483-4AA4-9FA5-FA8B36E89D5E}">
      <dsp:nvSpPr>
        <dsp:cNvPr id="0" name=""/>
        <dsp:cNvSpPr/>
      </dsp:nvSpPr>
      <dsp:spPr>
        <a:xfrm rot="5400000">
          <a:off x="781104" y="2692630"/>
          <a:ext cx="341622" cy="3996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832026" y="2721636"/>
        <a:ext cx="239780" cy="239135"/>
      </dsp:txXfrm>
    </dsp:sp>
    <dsp:sp modelId="{D34668FE-0705-43A7-BA0F-DC0A5566EC33}">
      <dsp:nvSpPr>
        <dsp:cNvPr id="0" name=""/>
        <dsp:cNvSpPr/>
      </dsp:nvSpPr>
      <dsp:spPr>
        <a:xfrm>
          <a:off x="146202" y="3224402"/>
          <a:ext cx="1611427" cy="9668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83-Pure and Impure</a:t>
          </a:r>
          <a:endParaRPr lang="en-US" sz="1200" kern="1200"/>
        </a:p>
      </dsp:txBody>
      <dsp:txXfrm>
        <a:off x="174520" y="3252720"/>
        <a:ext cx="1554791" cy="910220"/>
      </dsp:txXfrm>
    </dsp:sp>
    <dsp:sp modelId="{B1250FB4-786D-42B5-BFA1-67E631CC2B63}">
      <dsp:nvSpPr>
        <dsp:cNvPr id="0" name=""/>
        <dsp:cNvSpPr/>
      </dsp:nvSpPr>
      <dsp:spPr>
        <a:xfrm>
          <a:off x="1899435" y="3508013"/>
          <a:ext cx="341622" cy="3996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899435" y="3587940"/>
        <a:ext cx="239135" cy="239780"/>
      </dsp:txXfrm>
    </dsp:sp>
    <dsp:sp modelId="{BCD57842-F69A-4E0D-9A45-F1AE0D630C52}">
      <dsp:nvSpPr>
        <dsp:cNvPr id="0" name=""/>
        <dsp:cNvSpPr/>
      </dsp:nvSpPr>
      <dsp:spPr>
        <a:xfrm>
          <a:off x="2402201" y="3224402"/>
          <a:ext cx="1611427" cy="9668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/>
            <a:t>84-Tahaarah (</a:t>
          </a:r>
          <a:r>
            <a:rPr lang="ar-SA" sz="1200" b="1" i="1" kern="1200"/>
            <a:t>طهارة</a:t>
          </a:r>
          <a:r>
            <a:rPr lang="en-US" sz="1200" b="1" i="1" kern="1200"/>
            <a:t>)</a:t>
          </a:r>
          <a:endParaRPr lang="en-US" sz="1200" kern="1200"/>
        </a:p>
      </dsp:txBody>
      <dsp:txXfrm>
        <a:off x="2430519" y="3252720"/>
        <a:ext cx="1554791" cy="9102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04B25-9CF8-4337-B999-BC225197B6C7}">
      <dsp:nvSpPr>
        <dsp:cNvPr id="0" name=""/>
        <dsp:cNvSpPr/>
      </dsp:nvSpPr>
      <dsp:spPr>
        <a:xfrm>
          <a:off x="3735" y="74113"/>
          <a:ext cx="2022288" cy="12133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85-Supporter of the Needy</a:t>
          </a:r>
          <a:endParaRPr lang="en-US" sz="1900" kern="1200"/>
        </a:p>
      </dsp:txBody>
      <dsp:txXfrm>
        <a:off x="3735" y="74113"/>
        <a:ext cx="2022288" cy="1213373"/>
      </dsp:txXfrm>
    </dsp:sp>
    <dsp:sp modelId="{AC460F97-92EC-4BA3-B1DC-63333EDDB4D6}">
      <dsp:nvSpPr>
        <dsp:cNvPr id="0" name=""/>
        <dsp:cNvSpPr/>
      </dsp:nvSpPr>
      <dsp:spPr>
        <a:xfrm>
          <a:off x="2228252" y="74113"/>
          <a:ext cx="2022288" cy="1213373"/>
        </a:xfrm>
        <a:prstGeom prst="rect">
          <a:avLst/>
        </a:prstGeom>
        <a:solidFill>
          <a:schemeClr val="accent2">
            <a:hueOff val="495663"/>
            <a:satOff val="-1423"/>
            <a:lumOff val="-227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86-Cave of Hira</a:t>
          </a:r>
          <a:endParaRPr lang="en-US" sz="1900" kern="1200"/>
        </a:p>
      </dsp:txBody>
      <dsp:txXfrm>
        <a:off x="2228252" y="74113"/>
        <a:ext cx="2022288" cy="1213373"/>
      </dsp:txXfrm>
    </dsp:sp>
    <dsp:sp modelId="{61CCB1A5-6600-41D1-8E7C-B2C6F4489E8B}">
      <dsp:nvSpPr>
        <dsp:cNvPr id="0" name=""/>
        <dsp:cNvSpPr/>
      </dsp:nvSpPr>
      <dsp:spPr>
        <a:xfrm>
          <a:off x="4452770" y="74113"/>
          <a:ext cx="2022288" cy="1213373"/>
        </a:xfrm>
        <a:prstGeom prst="rect">
          <a:avLst/>
        </a:prstGeom>
        <a:solidFill>
          <a:schemeClr val="accent2">
            <a:hueOff val="991325"/>
            <a:satOff val="-2845"/>
            <a:lumOff val="-455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87-Waraqah ibn Nawfal</a:t>
          </a:r>
          <a:endParaRPr lang="en-US" sz="1900" kern="1200"/>
        </a:p>
      </dsp:txBody>
      <dsp:txXfrm>
        <a:off x="4452770" y="74113"/>
        <a:ext cx="2022288" cy="1213373"/>
      </dsp:txXfrm>
    </dsp:sp>
    <dsp:sp modelId="{A56BC9EE-D67F-4BA2-8DF7-B7BC1FFE514A}">
      <dsp:nvSpPr>
        <dsp:cNvPr id="0" name=""/>
        <dsp:cNvSpPr/>
      </dsp:nvSpPr>
      <dsp:spPr>
        <a:xfrm>
          <a:off x="6677287" y="74113"/>
          <a:ext cx="2022288" cy="1213373"/>
        </a:xfrm>
        <a:prstGeom prst="rect">
          <a:avLst/>
        </a:prstGeom>
        <a:solidFill>
          <a:schemeClr val="accent2">
            <a:hueOff val="1486988"/>
            <a:satOff val="-4268"/>
            <a:lumOff val="-683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88-Ali son of Abu Talib (PBUH)</a:t>
          </a:r>
          <a:endParaRPr lang="en-US" sz="1900" kern="1200"/>
        </a:p>
      </dsp:txBody>
      <dsp:txXfrm>
        <a:off x="6677287" y="74113"/>
        <a:ext cx="2022288" cy="1213373"/>
      </dsp:txXfrm>
    </dsp:sp>
    <dsp:sp modelId="{C1C6386D-033B-4CDD-8B37-72EFF0C32476}">
      <dsp:nvSpPr>
        <dsp:cNvPr id="0" name=""/>
        <dsp:cNvSpPr/>
      </dsp:nvSpPr>
      <dsp:spPr>
        <a:xfrm>
          <a:off x="8901805" y="74113"/>
          <a:ext cx="2022288" cy="1213373"/>
        </a:xfrm>
        <a:prstGeom prst="rect">
          <a:avLst/>
        </a:prstGeom>
        <a:solidFill>
          <a:schemeClr val="accent2">
            <a:hueOff val="1982650"/>
            <a:satOff val="-5690"/>
            <a:lumOff val="-91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89-Jafar ibn Abee Talib</a:t>
          </a:r>
          <a:endParaRPr lang="en-US" sz="1900" kern="1200"/>
        </a:p>
      </dsp:txBody>
      <dsp:txXfrm>
        <a:off x="8901805" y="74113"/>
        <a:ext cx="2022288" cy="1213373"/>
      </dsp:txXfrm>
    </dsp:sp>
    <dsp:sp modelId="{D913786F-0A92-49D9-B010-24D8ABFE0B23}">
      <dsp:nvSpPr>
        <dsp:cNvPr id="0" name=""/>
        <dsp:cNvSpPr/>
      </dsp:nvSpPr>
      <dsp:spPr>
        <a:xfrm>
          <a:off x="3735" y="1489715"/>
          <a:ext cx="2022288" cy="1213373"/>
        </a:xfrm>
        <a:prstGeom prst="rect">
          <a:avLst/>
        </a:prstGeom>
        <a:solidFill>
          <a:schemeClr val="accent2">
            <a:hueOff val="2478313"/>
            <a:satOff val="-7113"/>
            <a:lumOff val="-1138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90-Allah is All Knowledgeable</a:t>
          </a:r>
          <a:endParaRPr lang="en-US" sz="1900" kern="1200"/>
        </a:p>
      </dsp:txBody>
      <dsp:txXfrm>
        <a:off x="3735" y="1489715"/>
        <a:ext cx="2022288" cy="1213373"/>
      </dsp:txXfrm>
    </dsp:sp>
    <dsp:sp modelId="{4E9CE35F-840C-47E4-94B1-F9ECA2690D71}">
      <dsp:nvSpPr>
        <dsp:cNvPr id="0" name=""/>
        <dsp:cNvSpPr/>
      </dsp:nvSpPr>
      <dsp:spPr>
        <a:xfrm>
          <a:off x="2228252" y="1489715"/>
          <a:ext cx="2022288" cy="1213373"/>
        </a:xfrm>
        <a:prstGeom prst="rect">
          <a:avLst/>
        </a:prstGeom>
        <a:solidFill>
          <a:schemeClr val="accent2">
            <a:hueOff val="2973976"/>
            <a:satOff val="-8535"/>
            <a:lumOff val="-1366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91-The revelation </a:t>
          </a:r>
          <a:r>
            <a:rPr lang="ar-SA" sz="1900" b="1" i="1" kern="1200"/>
            <a:t>الوحي</a:t>
          </a:r>
          <a:endParaRPr lang="en-US" sz="1900" kern="1200"/>
        </a:p>
      </dsp:txBody>
      <dsp:txXfrm>
        <a:off x="2228252" y="1489715"/>
        <a:ext cx="2022288" cy="1213373"/>
      </dsp:txXfrm>
    </dsp:sp>
    <dsp:sp modelId="{3280876D-2A91-4411-8F62-227795A9E50F}">
      <dsp:nvSpPr>
        <dsp:cNvPr id="0" name=""/>
        <dsp:cNvSpPr/>
      </dsp:nvSpPr>
      <dsp:spPr>
        <a:xfrm>
          <a:off x="4452770" y="1489715"/>
          <a:ext cx="2022288" cy="1213373"/>
        </a:xfrm>
        <a:prstGeom prst="rect">
          <a:avLst/>
        </a:prstGeom>
        <a:solidFill>
          <a:schemeClr val="accent2">
            <a:hueOff val="3469638"/>
            <a:satOff val="-9958"/>
            <a:lumOff val="-159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92-Zakah </a:t>
          </a:r>
          <a:r>
            <a:rPr lang="ar-SA" sz="1900" b="1" i="1" kern="1200"/>
            <a:t>زَكاة</a:t>
          </a:r>
          <a:endParaRPr lang="en-US" sz="1900" kern="1200"/>
        </a:p>
      </dsp:txBody>
      <dsp:txXfrm>
        <a:off x="4452770" y="1489715"/>
        <a:ext cx="2022288" cy="1213373"/>
      </dsp:txXfrm>
    </dsp:sp>
    <dsp:sp modelId="{BE1EFAC7-ED87-4991-BB24-C26BEDF5C7C5}">
      <dsp:nvSpPr>
        <dsp:cNvPr id="0" name=""/>
        <dsp:cNvSpPr/>
      </dsp:nvSpPr>
      <dsp:spPr>
        <a:xfrm>
          <a:off x="6677287" y="1489715"/>
          <a:ext cx="2022288" cy="1213373"/>
        </a:xfrm>
        <a:prstGeom prst="rect">
          <a:avLst/>
        </a:prstGeom>
        <a:solidFill>
          <a:schemeClr val="accent2">
            <a:hueOff val="3965301"/>
            <a:satOff val="-11380"/>
            <a:lumOff val="-182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93-Zakah on gold and silver</a:t>
          </a:r>
          <a:endParaRPr lang="en-US" sz="1900" kern="1200"/>
        </a:p>
      </dsp:txBody>
      <dsp:txXfrm>
        <a:off x="6677287" y="1489715"/>
        <a:ext cx="2022288" cy="1213373"/>
      </dsp:txXfrm>
    </dsp:sp>
    <dsp:sp modelId="{AF75A732-785C-4669-8D1D-3055A5806D9B}">
      <dsp:nvSpPr>
        <dsp:cNvPr id="0" name=""/>
        <dsp:cNvSpPr/>
      </dsp:nvSpPr>
      <dsp:spPr>
        <a:xfrm>
          <a:off x="8901805" y="1489715"/>
          <a:ext cx="2022288" cy="1213373"/>
        </a:xfrm>
        <a:prstGeom prst="rect">
          <a:avLst/>
        </a:prstGeom>
        <a:solidFill>
          <a:schemeClr val="accent2">
            <a:hueOff val="4460963"/>
            <a:satOff val="-12803"/>
            <a:lumOff val="-2049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94-Disobedience and Punishment</a:t>
          </a:r>
          <a:endParaRPr lang="en-US" sz="1900" kern="1200"/>
        </a:p>
      </dsp:txBody>
      <dsp:txXfrm>
        <a:off x="8901805" y="1489715"/>
        <a:ext cx="2022288" cy="1213373"/>
      </dsp:txXfrm>
    </dsp:sp>
    <dsp:sp modelId="{4A853C4D-136F-4FB8-AD41-780776108EB0}">
      <dsp:nvSpPr>
        <dsp:cNvPr id="0" name=""/>
        <dsp:cNvSpPr/>
      </dsp:nvSpPr>
      <dsp:spPr>
        <a:xfrm>
          <a:off x="1115993" y="2905317"/>
          <a:ext cx="2022288" cy="1213373"/>
        </a:xfrm>
        <a:prstGeom prst="rect">
          <a:avLst/>
        </a:prstGeom>
        <a:solidFill>
          <a:schemeClr val="accent2">
            <a:hueOff val="4956626"/>
            <a:satOff val="-14225"/>
            <a:lumOff val="-227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95-Allahs Guidance</a:t>
          </a:r>
          <a:endParaRPr lang="en-US" sz="1900" kern="1200"/>
        </a:p>
      </dsp:txBody>
      <dsp:txXfrm>
        <a:off x="1115993" y="2905317"/>
        <a:ext cx="2022288" cy="1213373"/>
      </dsp:txXfrm>
    </dsp:sp>
    <dsp:sp modelId="{B236A1F0-1C54-4D86-9C63-DF9860C6954B}">
      <dsp:nvSpPr>
        <dsp:cNvPr id="0" name=""/>
        <dsp:cNvSpPr/>
      </dsp:nvSpPr>
      <dsp:spPr>
        <a:xfrm>
          <a:off x="3340511" y="2905317"/>
          <a:ext cx="2022288" cy="1213373"/>
        </a:xfrm>
        <a:prstGeom prst="rect">
          <a:avLst/>
        </a:prstGeom>
        <a:solidFill>
          <a:schemeClr val="accent2">
            <a:hueOff val="5452289"/>
            <a:satOff val="-15648"/>
            <a:lumOff val="-250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96-Fasting  </a:t>
          </a:r>
          <a:r>
            <a:rPr lang="ar-SA" sz="1900" b="1" i="1" kern="1200"/>
            <a:t>صيام</a:t>
          </a:r>
          <a:endParaRPr lang="en-US" sz="1900" kern="1200"/>
        </a:p>
      </dsp:txBody>
      <dsp:txXfrm>
        <a:off x="3340511" y="2905317"/>
        <a:ext cx="2022288" cy="1213373"/>
      </dsp:txXfrm>
    </dsp:sp>
    <dsp:sp modelId="{4AE387A5-91CA-4E8E-9498-F4D2C869A1EB}">
      <dsp:nvSpPr>
        <dsp:cNvPr id="0" name=""/>
        <dsp:cNvSpPr/>
      </dsp:nvSpPr>
      <dsp:spPr>
        <a:xfrm>
          <a:off x="5565028" y="2905317"/>
          <a:ext cx="2022288" cy="1213373"/>
        </a:xfrm>
        <a:prstGeom prst="rect">
          <a:avLst/>
        </a:prstGeom>
        <a:solidFill>
          <a:schemeClr val="accent2">
            <a:hueOff val="5947951"/>
            <a:satOff val="-17070"/>
            <a:lumOff val="-2733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97- Kinds of Fasting</a:t>
          </a:r>
          <a:endParaRPr lang="en-US" sz="1900" kern="1200"/>
        </a:p>
      </dsp:txBody>
      <dsp:txXfrm>
        <a:off x="5565028" y="2905317"/>
        <a:ext cx="2022288" cy="1213373"/>
      </dsp:txXfrm>
    </dsp:sp>
    <dsp:sp modelId="{88F68FD3-D0CA-4DCD-A364-CF03B98BCA5B}">
      <dsp:nvSpPr>
        <dsp:cNvPr id="0" name=""/>
        <dsp:cNvSpPr/>
      </dsp:nvSpPr>
      <dsp:spPr>
        <a:xfrm>
          <a:off x="7789546" y="2905317"/>
          <a:ext cx="2022288" cy="1213373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98- Ramadan </a:t>
          </a:r>
          <a:r>
            <a:rPr lang="ar-SA" sz="1900" b="1" i="1" kern="1200"/>
            <a:t>رَمَضَان</a:t>
          </a:r>
          <a:endParaRPr lang="en-US" sz="1900" kern="1200"/>
        </a:p>
      </dsp:txBody>
      <dsp:txXfrm>
        <a:off x="7789546" y="2905317"/>
        <a:ext cx="2022288" cy="12133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88073C-7906-42AF-BD3F-09AC7FA28674}">
      <dsp:nvSpPr>
        <dsp:cNvPr id="0" name=""/>
        <dsp:cNvSpPr/>
      </dsp:nvSpPr>
      <dsp:spPr>
        <a:xfrm>
          <a:off x="3735" y="74113"/>
          <a:ext cx="2022288" cy="12133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99- Eed ul fitr </a:t>
          </a:r>
          <a:r>
            <a:rPr lang="ar-SA" sz="1600" b="1" i="1" kern="1200"/>
            <a:t>عيد الفطر</a:t>
          </a:r>
          <a:endParaRPr lang="en-US" sz="1600" kern="1200"/>
        </a:p>
      </dsp:txBody>
      <dsp:txXfrm>
        <a:off x="3735" y="74113"/>
        <a:ext cx="2022288" cy="1213373"/>
      </dsp:txXfrm>
    </dsp:sp>
    <dsp:sp modelId="{51581663-F756-4679-B163-54439D71DDEE}">
      <dsp:nvSpPr>
        <dsp:cNvPr id="0" name=""/>
        <dsp:cNvSpPr/>
      </dsp:nvSpPr>
      <dsp:spPr>
        <a:xfrm>
          <a:off x="2228252" y="74113"/>
          <a:ext cx="2022288" cy="1213373"/>
        </a:xfrm>
        <a:prstGeom prst="rect">
          <a:avLst/>
        </a:prstGeom>
        <a:solidFill>
          <a:schemeClr val="accent2">
            <a:hueOff val="460258"/>
            <a:satOff val="-1321"/>
            <a:lumOff val="-211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100- The Eed prayer(Salaat-ui-Eed)</a:t>
          </a:r>
          <a:r>
            <a:rPr lang="ar-SA" sz="1600" b="1" i="1" kern="1200"/>
            <a:t>صلاة العيد</a:t>
          </a:r>
          <a:endParaRPr lang="en-US" sz="1600" kern="1200"/>
        </a:p>
      </dsp:txBody>
      <dsp:txXfrm>
        <a:off x="2228252" y="74113"/>
        <a:ext cx="2022288" cy="1213373"/>
      </dsp:txXfrm>
    </dsp:sp>
    <dsp:sp modelId="{58F29D32-1D6D-4988-9910-28F4BB66EA68}">
      <dsp:nvSpPr>
        <dsp:cNvPr id="0" name=""/>
        <dsp:cNvSpPr/>
      </dsp:nvSpPr>
      <dsp:spPr>
        <a:xfrm>
          <a:off x="4452770" y="74113"/>
          <a:ext cx="2022288" cy="1213373"/>
        </a:xfrm>
        <a:prstGeom prst="rect">
          <a:avLst/>
        </a:prstGeom>
        <a:solidFill>
          <a:schemeClr val="accent2">
            <a:hueOff val="920516"/>
            <a:satOff val="-2642"/>
            <a:lumOff val="-42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101- Eed-ui-Adh-haa &amp; hajj (pilgrimage)</a:t>
          </a:r>
          <a:r>
            <a:rPr lang="ar-SA" sz="1600" b="1" i="1" kern="1200"/>
            <a:t>عيد الأضحى</a:t>
          </a:r>
          <a:endParaRPr lang="en-US" sz="1600" kern="1200"/>
        </a:p>
      </dsp:txBody>
      <dsp:txXfrm>
        <a:off x="4452770" y="74113"/>
        <a:ext cx="2022288" cy="1213373"/>
      </dsp:txXfrm>
    </dsp:sp>
    <dsp:sp modelId="{B76D47AD-6176-47D5-A519-15164897A472}">
      <dsp:nvSpPr>
        <dsp:cNvPr id="0" name=""/>
        <dsp:cNvSpPr/>
      </dsp:nvSpPr>
      <dsp:spPr>
        <a:xfrm>
          <a:off x="6677287" y="74113"/>
          <a:ext cx="2022288" cy="1213373"/>
        </a:xfrm>
        <a:prstGeom prst="rect">
          <a:avLst/>
        </a:prstGeom>
        <a:solidFill>
          <a:schemeClr val="accent2">
            <a:hueOff val="1380774"/>
            <a:satOff val="-3963"/>
            <a:lumOff val="-63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102- Performing Hajj </a:t>
          </a:r>
          <a:r>
            <a:rPr lang="ar-SA" sz="1600" b="1" i="1" kern="1200"/>
            <a:t>حج</a:t>
          </a:r>
          <a:endParaRPr lang="en-US" sz="1600" kern="1200"/>
        </a:p>
      </dsp:txBody>
      <dsp:txXfrm>
        <a:off x="6677287" y="74113"/>
        <a:ext cx="2022288" cy="1213373"/>
      </dsp:txXfrm>
    </dsp:sp>
    <dsp:sp modelId="{6585E054-6A2D-410B-84CB-710526FD6E89}">
      <dsp:nvSpPr>
        <dsp:cNvPr id="0" name=""/>
        <dsp:cNvSpPr/>
      </dsp:nvSpPr>
      <dsp:spPr>
        <a:xfrm>
          <a:off x="8901805" y="74113"/>
          <a:ext cx="2022288" cy="1213373"/>
        </a:xfrm>
        <a:prstGeom prst="rect">
          <a:avLst/>
        </a:prstGeom>
        <a:solidFill>
          <a:schemeClr val="accent2">
            <a:hueOff val="1841033"/>
            <a:satOff val="-5284"/>
            <a:lumOff val="-84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103- Eed-ui-Adh-haa &amp; Slaughtering animal</a:t>
          </a:r>
          <a:endParaRPr lang="en-US" sz="1600" kern="1200"/>
        </a:p>
      </dsp:txBody>
      <dsp:txXfrm>
        <a:off x="8901805" y="74113"/>
        <a:ext cx="2022288" cy="1213373"/>
      </dsp:txXfrm>
    </dsp:sp>
    <dsp:sp modelId="{6BB08B1A-45E4-468F-9E6A-FE1373C44413}">
      <dsp:nvSpPr>
        <dsp:cNvPr id="0" name=""/>
        <dsp:cNvSpPr/>
      </dsp:nvSpPr>
      <dsp:spPr>
        <a:xfrm>
          <a:off x="3735" y="1489715"/>
          <a:ext cx="2022288" cy="1213373"/>
        </a:xfrm>
        <a:prstGeom prst="rect">
          <a:avLst/>
        </a:prstGeom>
        <a:solidFill>
          <a:schemeClr val="accent2">
            <a:hueOff val="2301291"/>
            <a:satOff val="-6605"/>
            <a:lumOff val="-105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104- Halaal foods and drinks </a:t>
          </a:r>
          <a:r>
            <a:rPr lang="ar-SA" sz="1600" b="1" i="1" kern="1200"/>
            <a:t>حلال</a:t>
          </a:r>
          <a:endParaRPr lang="en-US" sz="1600" kern="1200"/>
        </a:p>
      </dsp:txBody>
      <dsp:txXfrm>
        <a:off x="3735" y="1489715"/>
        <a:ext cx="2022288" cy="1213373"/>
      </dsp:txXfrm>
    </dsp:sp>
    <dsp:sp modelId="{A5DA4E2E-B79A-47B8-8F24-8FE952DA8D61}">
      <dsp:nvSpPr>
        <dsp:cNvPr id="0" name=""/>
        <dsp:cNvSpPr/>
      </dsp:nvSpPr>
      <dsp:spPr>
        <a:xfrm>
          <a:off x="2228252" y="1489715"/>
          <a:ext cx="2022288" cy="1213373"/>
        </a:xfrm>
        <a:prstGeom prst="rect">
          <a:avLst/>
        </a:prstGeom>
        <a:solidFill>
          <a:schemeClr val="accent2">
            <a:hueOff val="2761549"/>
            <a:satOff val="-7926"/>
            <a:lumOff val="-126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105- Haraam foods and drinks</a:t>
          </a:r>
          <a:r>
            <a:rPr lang="ar-SA" sz="1600" b="1" i="1" kern="1200"/>
            <a:t>حَرَام</a:t>
          </a:r>
          <a:endParaRPr lang="en-US" sz="1600" kern="1200"/>
        </a:p>
      </dsp:txBody>
      <dsp:txXfrm>
        <a:off x="2228252" y="1489715"/>
        <a:ext cx="2022288" cy="1213373"/>
      </dsp:txXfrm>
    </dsp:sp>
    <dsp:sp modelId="{3F0600CF-108E-4AC9-AEEB-47B97D0FF54C}">
      <dsp:nvSpPr>
        <dsp:cNvPr id="0" name=""/>
        <dsp:cNvSpPr/>
      </dsp:nvSpPr>
      <dsp:spPr>
        <a:xfrm>
          <a:off x="4452770" y="1489715"/>
          <a:ext cx="2022288" cy="1213373"/>
        </a:xfrm>
        <a:prstGeom prst="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106- Greeting in Islam</a:t>
          </a:r>
          <a:r>
            <a:rPr lang="ar-SA" sz="1600" b="1" i="1" kern="1200"/>
            <a:t>السَّلاَمُ عَلَيْكُمْ وَرَحْمَةُ اللهِ وَبَرَكَاتُهُ</a:t>
          </a:r>
          <a:endParaRPr lang="en-US" sz="1600" kern="1200"/>
        </a:p>
      </dsp:txBody>
      <dsp:txXfrm>
        <a:off x="4452770" y="1489715"/>
        <a:ext cx="2022288" cy="1213373"/>
      </dsp:txXfrm>
    </dsp:sp>
    <dsp:sp modelId="{C4425BEB-3610-42EB-9486-CFE94E13904E}">
      <dsp:nvSpPr>
        <dsp:cNvPr id="0" name=""/>
        <dsp:cNvSpPr/>
      </dsp:nvSpPr>
      <dsp:spPr>
        <a:xfrm>
          <a:off x="6677287" y="1489715"/>
          <a:ext cx="2022288" cy="1213373"/>
        </a:xfrm>
        <a:prstGeom prst="rect">
          <a:avLst/>
        </a:prstGeom>
        <a:solidFill>
          <a:schemeClr val="accent2">
            <a:hueOff val="3682065"/>
            <a:satOff val="-10567"/>
            <a:lumOff val="-169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107- Brush your teeth</a:t>
          </a:r>
          <a:r>
            <a:rPr lang="ar-SA" sz="1600" b="1" i="1" kern="1200"/>
            <a:t>نظف أسنانك</a:t>
          </a:r>
          <a:endParaRPr lang="en-US" sz="1600" kern="1200"/>
        </a:p>
      </dsp:txBody>
      <dsp:txXfrm>
        <a:off x="6677287" y="1489715"/>
        <a:ext cx="2022288" cy="1213373"/>
      </dsp:txXfrm>
    </dsp:sp>
    <dsp:sp modelId="{9D937CD2-2725-4063-815A-DCECFEF33555}">
      <dsp:nvSpPr>
        <dsp:cNvPr id="0" name=""/>
        <dsp:cNvSpPr/>
      </dsp:nvSpPr>
      <dsp:spPr>
        <a:xfrm>
          <a:off x="8901805" y="1489715"/>
          <a:ext cx="2022288" cy="1213373"/>
        </a:xfrm>
        <a:prstGeom prst="rect">
          <a:avLst/>
        </a:prstGeom>
        <a:solidFill>
          <a:schemeClr val="accent2">
            <a:hueOff val="4142323"/>
            <a:satOff val="-11888"/>
            <a:lumOff val="-190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108- Wash your body </a:t>
          </a:r>
          <a:r>
            <a:rPr lang="ar-SA" sz="1600" b="1" i="1" kern="1200"/>
            <a:t>غسل</a:t>
          </a:r>
          <a:r>
            <a:rPr lang="en-US" sz="1600" b="1" i="1" kern="1200"/>
            <a:t> </a:t>
          </a:r>
          <a:endParaRPr lang="en-US" sz="1600" kern="1200"/>
        </a:p>
      </dsp:txBody>
      <dsp:txXfrm>
        <a:off x="8901805" y="1489715"/>
        <a:ext cx="2022288" cy="1213373"/>
      </dsp:txXfrm>
    </dsp:sp>
    <dsp:sp modelId="{BF1EAB92-A2EA-4542-B35A-7E9D36C99BB5}">
      <dsp:nvSpPr>
        <dsp:cNvPr id="0" name=""/>
        <dsp:cNvSpPr/>
      </dsp:nvSpPr>
      <dsp:spPr>
        <a:xfrm>
          <a:off x="3735" y="2905317"/>
          <a:ext cx="2022288" cy="1213373"/>
        </a:xfrm>
        <a:prstGeom prst="rect">
          <a:avLst/>
        </a:prstGeom>
        <a:solidFill>
          <a:schemeClr val="accent2">
            <a:hueOff val="4602581"/>
            <a:satOff val="-13209"/>
            <a:lumOff val="-211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109-Conditions of Salah</a:t>
          </a:r>
          <a:endParaRPr lang="en-US" sz="1600" kern="1200"/>
        </a:p>
      </dsp:txBody>
      <dsp:txXfrm>
        <a:off x="3735" y="2905317"/>
        <a:ext cx="2022288" cy="1213373"/>
      </dsp:txXfrm>
    </dsp:sp>
    <dsp:sp modelId="{6CA7475B-3DC7-4F6D-BA5F-E978F0289DAE}">
      <dsp:nvSpPr>
        <dsp:cNvPr id="0" name=""/>
        <dsp:cNvSpPr/>
      </dsp:nvSpPr>
      <dsp:spPr>
        <a:xfrm>
          <a:off x="2228252" y="2905317"/>
          <a:ext cx="2022288" cy="1213373"/>
        </a:xfrm>
        <a:prstGeom prst="rect">
          <a:avLst/>
        </a:prstGeom>
        <a:solidFill>
          <a:schemeClr val="accent2">
            <a:hueOff val="5062839"/>
            <a:satOff val="-14530"/>
            <a:lumOff val="-2326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110-obligatory parts of salah</a:t>
          </a:r>
          <a:endParaRPr lang="en-US" sz="1600" kern="1200"/>
        </a:p>
      </dsp:txBody>
      <dsp:txXfrm>
        <a:off x="2228252" y="2905317"/>
        <a:ext cx="2022288" cy="1213373"/>
      </dsp:txXfrm>
    </dsp:sp>
    <dsp:sp modelId="{B72CD26C-3226-4214-8078-F35B8507AD05}">
      <dsp:nvSpPr>
        <dsp:cNvPr id="0" name=""/>
        <dsp:cNvSpPr/>
      </dsp:nvSpPr>
      <dsp:spPr>
        <a:xfrm>
          <a:off x="4452770" y="2905317"/>
          <a:ext cx="2022288" cy="1213373"/>
        </a:xfrm>
        <a:prstGeom prst="rect">
          <a:avLst/>
        </a:prstGeom>
        <a:solidFill>
          <a:schemeClr val="accent2">
            <a:hueOff val="5523098"/>
            <a:satOff val="-15851"/>
            <a:lumOff val="-2537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111-Sunanh Acts Of Salah</a:t>
          </a:r>
          <a:endParaRPr lang="en-US" sz="1600" kern="1200"/>
        </a:p>
      </dsp:txBody>
      <dsp:txXfrm>
        <a:off x="4452770" y="2905317"/>
        <a:ext cx="2022288" cy="1213373"/>
      </dsp:txXfrm>
    </dsp:sp>
    <dsp:sp modelId="{B9834425-B48E-4A93-A92A-C989FCB1AE8A}">
      <dsp:nvSpPr>
        <dsp:cNvPr id="0" name=""/>
        <dsp:cNvSpPr/>
      </dsp:nvSpPr>
      <dsp:spPr>
        <a:xfrm>
          <a:off x="6677287" y="2905317"/>
          <a:ext cx="2022288" cy="1213373"/>
        </a:xfrm>
        <a:prstGeom prst="rect">
          <a:avLst/>
        </a:prstGeom>
        <a:solidFill>
          <a:schemeClr val="accent2">
            <a:hueOff val="5983355"/>
            <a:satOff val="-17172"/>
            <a:lumOff val="-2749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112-Azkar After  Prayer </a:t>
          </a:r>
          <a:r>
            <a:rPr lang="ar-SA" sz="1600" b="1" i="1" kern="1200"/>
            <a:t>أذكار بعد الصلاة المفروضة</a:t>
          </a:r>
          <a:endParaRPr lang="en-US" sz="1600" kern="1200"/>
        </a:p>
      </dsp:txBody>
      <dsp:txXfrm>
        <a:off x="6677287" y="2905317"/>
        <a:ext cx="2022288" cy="1213373"/>
      </dsp:txXfrm>
    </dsp:sp>
    <dsp:sp modelId="{5AB858EA-BF78-4E42-87D2-D8B94D881337}">
      <dsp:nvSpPr>
        <dsp:cNvPr id="0" name=""/>
        <dsp:cNvSpPr/>
      </dsp:nvSpPr>
      <dsp:spPr>
        <a:xfrm>
          <a:off x="8901805" y="2905317"/>
          <a:ext cx="2022288" cy="1213373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113-10 SAYS OF PROPHET (PBUH)</a:t>
          </a:r>
          <a:endParaRPr lang="en-US" sz="1600" kern="1200"/>
        </a:p>
      </dsp:txBody>
      <dsp:txXfrm>
        <a:off x="8901805" y="2905317"/>
        <a:ext cx="2022288" cy="12133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52931-8B49-46B3-93EC-5E7C9CB6742F}">
      <dsp:nvSpPr>
        <dsp:cNvPr id="0" name=""/>
        <dsp:cNvSpPr/>
      </dsp:nvSpPr>
      <dsp:spPr>
        <a:xfrm>
          <a:off x="3735" y="74113"/>
          <a:ext cx="2022288" cy="12133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114-Zayd ibn Haarithah</a:t>
          </a:r>
          <a:endParaRPr lang="en-US" sz="1900" kern="1200"/>
        </a:p>
      </dsp:txBody>
      <dsp:txXfrm>
        <a:off x="3735" y="74113"/>
        <a:ext cx="2022288" cy="1213373"/>
      </dsp:txXfrm>
    </dsp:sp>
    <dsp:sp modelId="{1E25C301-1B4A-4AC8-B8FC-2A6B46A65B23}">
      <dsp:nvSpPr>
        <dsp:cNvPr id="0" name=""/>
        <dsp:cNvSpPr/>
      </dsp:nvSpPr>
      <dsp:spPr>
        <a:xfrm>
          <a:off x="2228252" y="74113"/>
          <a:ext cx="2022288" cy="1213373"/>
        </a:xfrm>
        <a:prstGeom prst="rect">
          <a:avLst/>
        </a:prstGeom>
        <a:solidFill>
          <a:schemeClr val="accent2">
            <a:hueOff val="495663"/>
            <a:satOff val="-1423"/>
            <a:lumOff val="-227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115-Umm Ayman </a:t>
          </a:r>
          <a:r>
            <a:rPr lang="ar-SA" sz="1900" b="1" i="1" kern="1200"/>
            <a:t>أمّ أيمن</a:t>
          </a:r>
          <a:endParaRPr lang="en-US" sz="1900" kern="1200"/>
        </a:p>
      </dsp:txBody>
      <dsp:txXfrm>
        <a:off x="2228252" y="74113"/>
        <a:ext cx="2022288" cy="1213373"/>
      </dsp:txXfrm>
    </dsp:sp>
    <dsp:sp modelId="{0B7EE6A0-3D9E-4616-9A10-FCE840E80F87}">
      <dsp:nvSpPr>
        <dsp:cNvPr id="0" name=""/>
        <dsp:cNvSpPr/>
      </dsp:nvSpPr>
      <dsp:spPr>
        <a:xfrm>
          <a:off x="4452770" y="74113"/>
          <a:ext cx="2022288" cy="1213373"/>
        </a:xfrm>
        <a:prstGeom prst="rect">
          <a:avLst/>
        </a:prstGeom>
        <a:solidFill>
          <a:schemeClr val="accent2">
            <a:hueOff val="991325"/>
            <a:satOff val="-2845"/>
            <a:lumOff val="-455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116-Tawheed key into Paradise</a:t>
          </a:r>
          <a:endParaRPr lang="en-US" sz="1900" kern="1200"/>
        </a:p>
      </dsp:txBody>
      <dsp:txXfrm>
        <a:off x="4452770" y="74113"/>
        <a:ext cx="2022288" cy="1213373"/>
      </dsp:txXfrm>
    </dsp:sp>
    <dsp:sp modelId="{F113326D-3242-4B4E-AE05-DBA4C874CFF1}">
      <dsp:nvSpPr>
        <dsp:cNvPr id="0" name=""/>
        <dsp:cNvSpPr/>
      </dsp:nvSpPr>
      <dsp:spPr>
        <a:xfrm>
          <a:off x="6677287" y="74113"/>
          <a:ext cx="2022288" cy="1213373"/>
        </a:xfrm>
        <a:prstGeom prst="rect">
          <a:avLst/>
        </a:prstGeom>
        <a:solidFill>
          <a:schemeClr val="accent2">
            <a:hueOff val="1486988"/>
            <a:satOff val="-4268"/>
            <a:lumOff val="-683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117-Allah is extremely power full</a:t>
          </a:r>
          <a:endParaRPr lang="en-US" sz="1900" kern="1200"/>
        </a:p>
      </dsp:txBody>
      <dsp:txXfrm>
        <a:off x="6677287" y="74113"/>
        <a:ext cx="2022288" cy="1213373"/>
      </dsp:txXfrm>
    </dsp:sp>
    <dsp:sp modelId="{C0D1D4AA-8D60-4552-82B0-D7038C1F3D6D}">
      <dsp:nvSpPr>
        <dsp:cNvPr id="0" name=""/>
        <dsp:cNvSpPr/>
      </dsp:nvSpPr>
      <dsp:spPr>
        <a:xfrm>
          <a:off x="8901805" y="74113"/>
          <a:ext cx="2022288" cy="1213373"/>
        </a:xfrm>
        <a:prstGeom prst="rect">
          <a:avLst/>
        </a:prstGeom>
        <a:solidFill>
          <a:schemeClr val="accent2">
            <a:hueOff val="1982650"/>
            <a:satOff val="-5690"/>
            <a:lumOff val="-91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118-The mercy of Allah</a:t>
          </a:r>
          <a:endParaRPr lang="en-US" sz="1900" kern="1200"/>
        </a:p>
      </dsp:txBody>
      <dsp:txXfrm>
        <a:off x="8901805" y="74113"/>
        <a:ext cx="2022288" cy="1213373"/>
      </dsp:txXfrm>
    </dsp:sp>
    <dsp:sp modelId="{7E916BD2-781E-4625-B824-7B7ECE8107D0}">
      <dsp:nvSpPr>
        <dsp:cNvPr id="0" name=""/>
        <dsp:cNvSpPr/>
      </dsp:nvSpPr>
      <dsp:spPr>
        <a:xfrm>
          <a:off x="3735" y="1489715"/>
          <a:ext cx="2022288" cy="1213373"/>
        </a:xfrm>
        <a:prstGeom prst="rect">
          <a:avLst/>
        </a:prstGeom>
        <a:solidFill>
          <a:schemeClr val="accent2">
            <a:hueOff val="2478313"/>
            <a:satOff val="-7113"/>
            <a:lumOff val="-1138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119-Prophets message</a:t>
          </a:r>
          <a:endParaRPr lang="en-US" sz="1900" kern="1200"/>
        </a:p>
      </dsp:txBody>
      <dsp:txXfrm>
        <a:off x="3735" y="1489715"/>
        <a:ext cx="2022288" cy="1213373"/>
      </dsp:txXfrm>
    </dsp:sp>
    <dsp:sp modelId="{E08B9416-DB90-4567-AD22-3222C8F3D69E}">
      <dsp:nvSpPr>
        <dsp:cNvPr id="0" name=""/>
        <dsp:cNvSpPr/>
      </dsp:nvSpPr>
      <dsp:spPr>
        <a:xfrm>
          <a:off x="2228252" y="1489715"/>
          <a:ext cx="2022288" cy="1213373"/>
        </a:xfrm>
        <a:prstGeom prst="rect">
          <a:avLst/>
        </a:prstGeom>
        <a:solidFill>
          <a:schemeClr val="accent2">
            <a:hueOff val="2973976"/>
            <a:satOff val="-8535"/>
            <a:lumOff val="-1366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120-Death and Life</a:t>
          </a:r>
          <a:endParaRPr lang="en-US" sz="1900" kern="1200"/>
        </a:p>
      </dsp:txBody>
      <dsp:txXfrm>
        <a:off x="2228252" y="1489715"/>
        <a:ext cx="2022288" cy="1213373"/>
      </dsp:txXfrm>
    </dsp:sp>
    <dsp:sp modelId="{8C0F1418-5BC2-4B09-8B3C-25B535AF1BB3}">
      <dsp:nvSpPr>
        <dsp:cNvPr id="0" name=""/>
        <dsp:cNvSpPr/>
      </dsp:nvSpPr>
      <dsp:spPr>
        <a:xfrm>
          <a:off x="4452770" y="1489715"/>
          <a:ext cx="2022288" cy="1213373"/>
        </a:xfrm>
        <a:prstGeom prst="rect">
          <a:avLst/>
        </a:prstGeom>
        <a:solidFill>
          <a:schemeClr val="accent2">
            <a:hueOff val="3469638"/>
            <a:satOff val="-9958"/>
            <a:lumOff val="-159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121-The Life After Death</a:t>
          </a:r>
          <a:endParaRPr lang="en-US" sz="1900" kern="1200"/>
        </a:p>
      </dsp:txBody>
      <dsp:txXfrm>
        <a:off x="4452770" y="1489715"/>
        <a:ext cx="2022288" cy="1213373"/>
      </dsp:txXfrm>
    </dsp:sp>
    <dsp:sp modelId="{5BEFC7FC-5198-4875-BD18-C83543810F6B}">
      <dsp:nvSpPr>
        <dsp:cNvPr id="0" name=""/>
        <dsp:cNvSpPr/>
      </dsp:nvSpPr>
      <dsp:spPr>
        <a:xfrm>
          <a:off x="6677287" y="1489715"/>
          <a:ext cx="2022288" cy="1213373"/>
        </a:xfrm>
        <a:prstGeom prst="rect">
          <a:avLst/>
        </a:prstGeom>
        <a:solidFill>
          <a:schemeClr val="accent2">
            <a:hueOff val="3965301"/>
            <a:satOff val="-11380"/>
            <a:lumOff val="-182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132-Prophet Ayyub </a:t>
          </a:r>
          <a:r>
            <a:rPr lang="ar-SA" sz="1900" b="1" i="1" kern="1200"/>
            <a:t>أيوب ( عَلَيْهِ ٱلسَّلَامُ ) </a:t>
          </a:r>
          <a:endParaRPr lang="en-US" sz="1900" kern="1200"/>
        </a:p>
      </dsp:txBody>
      <dsp:txXfrm>
        <a:off x="6677287" y="1489715"/>
        <a:ext cx="2022288" cy="1213373"/>
      </dsp:txXfrm>
    </dsp:sp>
    <dsp:sp modelId="{E78B06A4-CEDE-429F-953F-ADE99EFFAB4D}">
      <dsp:nvSpPr>
        <dsp:cNvPr id="0" name=""/>
        <dsp:cNvSpPr/>
      </dsp:nvSpPr>
      <dsp:spPr>
        <a:xfrm>
          <a:off x="8901805" y="1489715"/>
          <a:ext cx="2022288" cy="1213373"/>
        </a:xfrm>
        <a:prstGeom prst="rect">
          <a:avLst/>
        </a:prstGeom>
        <a:solidFill>
          <a:schemeClr val="accent2">
            <a:hueOff val="4460963"/>
            <a:satOff val="-12803"/>
            <a:lumOff val="-2049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133-Prophet Ilyaas </a:t>
          </a:r>
          <a:r>
            <a:rPr lang="ar-SA" sz="1900" b="1" i="1" kern="1200"/>
            <a:t>( ٱلسَّلَامُ  )  إلياس</a:t>
          </a:r>
          <a:endParaRPr lang="en-US" sz="1900" kern="1200"/>
        </a:p>
      </dsp:txBody>
      <dsp:txXfrm>
        <a:off x="8901805" y="1489715"/>
        <a:ext cx="2022288" cy="1213373"/>
      </dsp:txXfrm>
    </dsp:sp>
    <dsp:sp modelId="{56DBD5B8-0214-459C-8B46-08E6C1203365}">
      <dsp:nvSpPr>
        <dsp:cNvPr id="0" name=""/>
        <dsp:cNvSpPr/>
      </dsp:nvSpPr>
      <dsp:spPr>
        <a:xfrm>
          <a:off x="1115993" y="2905317"/>
          <a:ext cx="2022288" cy="1213373"/>
        </a:xfrm>
        <a:prstGeom prst="rect">
          <a:avLst/>
        </a:prstGeom>
        <a:solidFill>
          <a:schemeClr val="accent2">
            <a:hueOff val="4956626"/>
            <a:satOff val="-14225"/>
            <a:lumOff val="-227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134- The story of Yunus </a:t>
          </a:r>
          <a:r>
            <a:rPr lang="ar-SA" sz="1900" b="1" i="1" kern="1200"/>
            <a:t>( ٱلسَّلَامُ  ) يُونُس</a:t>
          </a:r>
          <a:endParaRPr lang="en-US" sz="1900" kern="1200"/>
        </a:p>
      </dsp:txBody>
      <dsp:txXfrm>
        <a:off x="1115993" y="2905317"/>
        <a:ext cx="2022288" cy="1213373"/>
      </dsp:txXfrm>
    </dsp:sp>
    <dsp:sp modelId="{7DD470EE-5C00-4566-AD4A-08C0E0F1147E}">
      <dsp:nvSpPr>
        <dsp:cNvPr id="0" name=""/>
        <dsp:cNvSpPr/>
      </dsp:nvSpPr>
      <dsp:spPr>
        <a:xfrm>
          <a:off x="3340511" y="2905317"/>
          <a:ext cx="2022288" cy="1213373"/>
        </a:xfrm>
        <a:prstGeom prst="rect">
          <a:avLst/>
        </a:prstGeom>
        <a:solidFill>
          <a:schemeClr val="accent2">
            <a:hueOff val="5452289"/>
            <a:satOff val="-15648"/>
            <a:lumOff val="-250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135- Time Value </a:t>
          </a:r>
          <a:r>
            <a:rPr lang="ar-SA" sz="1900" b="1" i="1" kern="1200"/>
            <a:t>قيمة الوقت</a:t>
          </a:r>
          <a:endParaRPr lang="en-US" sz="1900" kern="1200"/>
        </a:p>
      </dsp:txBody>
      <dsp:txXfrm>
        <a:off x="3340511" y="2905317"/>
        <a:ext cx="2022288" cy="1213373"/>
      </dsp:txXfrm>
    </dsp:sp>
    <dsp:sp modelId="{F8B600F4-351B-4420-B4B0-AB9E26A9A067}">
      <dsp:nvSpPr>
        <dsp:cNvPr id="0" name=""/>
        <dsp:cNvSpPr/>
      </dsp:nvSpPr>
      <dsp:spPr>
        <a:xfrm>
          <a:off x="5565028" y="2905317"/>
          <a:ext cx="2022288" cy="1213373"/>
        </a:xfrm>
        <a:prstGeom prst="rect">
          <a:avLst/>
        </a:prstGeom>
        <a:solidFill>
          <a:schemeClr val="accent2">
            <a:hueOff val="5947951"/>
            <a:satOff val="-17070"/>
            <a:lumOff val="-2733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136- Ammar &amp; Yaasir </a:t>
          </a:r>
          <a:r>
            <a:rPr lang="ar-SA" sz="1900" b="1" i="1" kern="1200"/>
            <a:t>( رَضِی اللہُ عَنھُما )  عمار ابن ياسر</a:t>
          </a:r>
          <a:endParaRPr lang="en-US" sz="1900" kern="1200"/>
        </a:p>
      </dsp:txBody>
      <dsp:txXfrm>
        <a:off x="5565028" y="2905317"/>
        <a:ext cx="2022288" cy="1213373"/>
      </dsp:txXfrm>
    </dsp:sp>
    <dsp:sp modelId="{B9D8EF78-2AEE-486C-93DA-3D3C38FB3291}">
      <dsp:nvSpPr>
        <dsp:cNvPr id="0" name=""/>
        <dsp:cNvSpPr/>
      </dsp:nvSpPr>
      <dsp:spPr>
        <a:xfrm>
          <a:off x="7789546" y="2905317"/>
          <a:ext cx="2022288" cy="1213373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137- Safiyyah Bint Abd ai-Muttalib</a:t>
          </a:r>
          <a:r>
            <a:rPr lang="ar-SA" sz="1900" b="1" i="1" kern="1200"/>
            <a:t>صفية بنت عبدالمطلب </a:t>
          </a:r>
          <a:endParaRPr lang="en-US" sz="1900" kern="1200"/>
        </a:p>
      </dsp:txBody>
      <dsp:txXfrm>
        <a:off x="7789546" y="2905317"/>
        <a:ext cx="2022288" cy="12133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63098-4998-BF74-7D7D-15941954E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F86F4-8CDE-0C5A-D1C2-6397BCFE7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9B09C-1B3E-8EB4-6253-0AA8FDB2D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E098-E148-43E4-8DB7-568142178134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96725-7DD2-98D0-4528-4AF9D50C2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41BF4-BB8D-F540-F23A-E21B0E20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D087-5C49-4EFF-9EB7-54076B4F4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87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94F37-04DE-3B95-6285-CB31898CF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BB3763-080F-B9D5-A376-5D6A35FCA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44C31-1AA2-20FD-5921-21E500A8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E098-E148-43E4-8DB7-568142178134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869A2-CF10-E104-9C32-183F333E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39A73-AC44-67FC-73AA-6DA36A649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D087-5C49-4EFF-9EB7-54076B4F4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51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4CB06E-E41F-049C-39CE-FDEF585411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1BB53E-71A6-475D-4F7B-160FC1AA7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96346-DBEA-AB9A-D94A-FF9E2EEF2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E098-E148-43E4-8DB7-568142178134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47AC3-3D49-2193-E0A8-D9FF2488E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9DDE8-1A35-AAF8-6256-E135B721A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D087-5C49-4EFF-9EB7-54076B4F4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4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961A2-66F1-304A-CF78-47E2935CB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7AA5B-0EF7-183D-F9CD-A0040C0F7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791CE-7602-9C18-5386-D1FDA2DD8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E098-E148-43E4-8DB7-568142178134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B733B-C663-4D06-01F8-FCE36C406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BF920-E6ED-4106-44A7-B72705E2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D087-5C49-4EFF-9EB7-54076B4F4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52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73A1F-0A55-E49F-60E7-7C116339E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02695-6F5D-ADB9-748D-E140482E5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5A663-8DF1-55AE-C89E-9A7850C0B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E098-E148-43E4-8DB7-568142178134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44C24-201D-6B22-44A8-96EB0FA30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73E1B-CE86-80E4-08F4-F328D17EE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D087-5C49-4EFF-9EB7-54076B4F4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42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F5A3C-72FD-E2CD-AA14-3E35F74B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953E3-59F5-53F4-0433-4F18BF9F2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F5BB5-30C9-5888-25AD-A4259DFF7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02B66-F9B4-6F5D-E60C-C7E4049C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E098-E148-43E4-8DB7-568142178134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5C876-4F2C-74BB-A184-B19B43160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69E95-873B-EC53-77C4-F912A80BD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D087-5C49-4EFF-9EB7-54076B4F4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9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0B9A2-4552-6ABA-5FB2-7C7D8EB85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CD930-A188-EFE7-FCB5-C4B252F4E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C90D3-882C-BB4B-A631-28FA549C3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ED2DF4-9167-5DC7-AD65-D46347A6FA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8A63C-A17C-8DF8-A2FE-ABB5F7E7B6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7D1929-ACE8-5310-0688-18F47FBF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E098-E148-43E4-8DB7-568142178134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76FF-00B7-F6F2-29D0-68D8D9948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9FBDC7-75DA-D640-7393-6FB4E408C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D087-5C49-4EFF-9EB7-54076B4F4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20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05065-E965-FE67-21EF-FC076D514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F4F3C8-0722-CB8A-17B3-47A730756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E098-E148-43E4-8DB7-568142178134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E7DD0-E916-B91B-227B-2D19F8B77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F7CBF-9923-6ADF-EC5C-040A69D4F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D087-5C49-4EFF-9EB7-54076B4F4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2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0EA8BC-E82A-6DC9-2D37-474C34F1F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E098-E148-43E4-8DB7-568142178134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4FA0E8-0E89-7C61-945A-EEA7983FB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0F54C-FB4A-6C3A-836A-49F89EACC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D087-5C49-4EFF-9EB7-54076B4F4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57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75837-1AAE-0B3F-79D2-F9789E59C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000D7-C090-6AD6-BE0C-514D2CF75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DD955-A20D-0FF6-6EC0-3B94643E7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34C0C3-A48D-0ADD-DEFD-A9303DAC4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E098-E148-43E4-8DB7-568142178134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2354E-12AF-BE77-C1F7-6F612B91D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2CDE5D-ADA8-9C93-AC2B-F876E7432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D087-5C49-4EFF-9EB7-54076B4F4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8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F2158-B38A-5B27-0C6F-6DEED8A4E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B21C5F-70EF-EB91-AAFB-8031AB3FA1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7249E-7ED7-0A67-3DB1-B23677638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BCFAFD-B703-D0A9-1CAF-EDC6163DD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E098-E148-43E4-8DB7-568142178134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FB423-2B3B-B03D-31A6-5B50927ED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73412-FE2E-FAD6-ECC6-B920C0A5B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D087-5C49-4EFF-9EB7-54076B4F4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1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1585E-DBAF-1F76-BB67-8A4FABC7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9CDD0-230F-B780-2CF8-A227348C7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8CDCA-317B-2401-24C7-C04DFC922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11E098-E148-43E4-8DB7-568142178134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21B4-0026-09B9-8823-345E75020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49D71-6A3F-C42D-D646-34576D387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ACD087-5C49-4EFF-9EB7-54076B4F4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4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235C81D7-9FF8-9B8D-DCE9-76E9A10ABA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679859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6052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0D9584E5-8E9A-0471-F7A8-79322D0AEE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159934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1560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DC0D09-8D30-1712-770D-6248770B0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506"/>
            <a:ext cx="12192000" cy="666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184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67BAA2-C0C7-4C5B-D4BD-4E452C970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4"/>
            <a:ext cx="12192000" cy="542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5008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2FFDFF-0320-E9BC-360C-E9E3889BC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25"/>
            <a:ext cx="12192000" cy="601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291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0290E3-019F-A683-3693-BB961C230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37"/>
            <a:ext cx="12192000" cy="607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9548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5A7062-67D5-24CF-BB52-2790E3B5D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716"/>
            <a:ext cx="12192000" cy="625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4050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BA21C-C54B-FC4F-434B-A529D699C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758"/>
            <a:ext cx="12192000" cy="597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4538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562D0-E5F0-0F78-CE1D-424557E86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20"/>
            <a:ext cx="12192000" cy="625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6370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C63023-3518-9EA9-A70F-CC72E2274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717"/>
            <a:ext cx="12192000" cy="598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856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37653-6FF9-003E-B745-AB528D605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849"/>
            <a:ext cx="12192000" cy="570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3465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82B9E-A69E-CE84-E0A0-8EB7F8CD5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503"/>
            <a:ext cx="12192000" cy="555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2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A23A8336-1DA7-58CA-C06A-48FCCDEE41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393687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48093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6EBF45-32FF-046D-36CB-BB38CA4E4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320"/>
            <a:ext cx="12192000" cy="571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5799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19D9E-ECC2-427A-55B4-3F535743C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799"/>
            <a:ext cx="12192000" cy="59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1384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6BA0D0-A048-34FE-8092-5E9CDA627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83"/>
            <a:ext cx="12192000" cy="608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2532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BE7B9B-600A-CABF-B56F-936F47BA3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266"/>
            <a:ext cx="12192000" cy="61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8450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CB7B3-E2F8-08F4-282E-B13A88227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128"/>
            <a:ext cx="12192000" cy="601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2704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9AF440-8FE2-72F0-9AAE-DD52F09DC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714"/>
            <a:ext cx="12192000" cy="59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04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9E57A-4A00-A9CA-3996-18565CB86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119"/>
            <a:ext cx="12192000" cy="556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7237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4C834C-4EA7-0876-C73A-216A1C163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054"/>
            <a:ext cx="12192000" cy="566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3179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C1214C-CB4C-C2F3-4405-606DB873D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917"/>
            <a:ext cx="12192000" cy="606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2767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AB5C3E-AF52-8F29-F604-74E0131BE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26"/>
            <a:ext cx="12192000" cy="60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45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439C0AA8-C15B-BFE2-8A1F-05698795EC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539858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159506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708DAD-CF9C-5D47-B539-1D5D649B0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366"/>
            <a:ext cx="12192000" cy="599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9361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6A19B0-11E9-103F-B007-E9B80CFF2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784"/>
            <a:ext cx="12192000" cy="610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8918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62CEA5-0473-BA3B-51BF-2C0A4810E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351"/>
            <a:ext cx="12192000" cy="595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0381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169F0C-B5A9-FA41-C89F-1A8BC6E36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766"/>
            <a:ext cx="12192000" cy="610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3584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2C0C14-2F3E-10FC-02EE-0791F5BFE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968"/>
            <a:ext cx="12192000" cy="594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0737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9AF90C-151B-EC39-6302-5164BDB95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985"/>
            <a:ext cx="12192000" cy="595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2107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1E987B-F835-8546-6686-3544EAB78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053"/>
            <a:ext cx="12192000" cy="582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8215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D5D850-57B5-643E-A883-23A4DEC42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260"/>
            <a:ext cx="12192000" cy="58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2011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4A0D2-54D9-7CB2-EBB2-38A6A19F0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427"/>
            <a:ext cx="12192000" cy="588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3645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062F6-5EF9-1F8A-3CEE-E1432A024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337"/>
            <a:ext cx="12192000" cy="581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77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78E87F-C9FF-2472-324B-C6E6854D0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979"/>
            <a:ext cx="12192000" cy="542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5777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E6B7AC-469A-D5F5-5D9E-403C9F890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406"/>
            <a:ext cx="12192000" cy="586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3349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182AC5-2A4E-A107-69ED-471B2BAE3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897"/>
            <a:ext cx="12192000" cy="586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6913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19AE96-AD93-B466-38C6-C93C475A8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1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239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C6A78-6DBE-EE25-25DA-1E47BD296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786"/>
            <a:ext cx="12192000" cy="597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7356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D7B2F2-7830-DA07-192B-FF9AA9B03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12192000" cy="60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7633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647BBA-643F-3EBC-CD7A-8844108B6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884"/>
            <a:ext cx="12192000" cy="616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8035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CC8359-3522-1827-A628-804248B4A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319"/>
            <a:ext cx="12192000" cy="614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9757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04BCAC-F2D8-6591-05D4-380E76C4A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968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3930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56C0A-F118-3F5A-2418-07079DFC1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589"/>
            <a:ext cx="12192000" cy="625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4390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42BCBD-8953-7FBC-7CB0-0B2A89168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1"/>
            <a:ext cx="12192000" cy="62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6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D73D77-503C-590F-66FB-FA3A2BA01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401"/>
            <a:ext cx="12192000" cy="53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8301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ED9B1-6609-BCBD-6E5A-4AB5EDB70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674"/>
            <a:ext cx="12192000" cy="643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4041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699A66-C8CD-3769-1CF2-F4CD3DA1C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809"/>
            <a:ext cx="12192000" cy="601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1873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DEA00B-192F-A53E-8BF3-97DC1BF22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734"/>
            <a:ext cx="12192000" cy="609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3141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B7B2C8-8DEA-48D6-F4F1-97534BAAF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26"/>
            <a:ext cx="12192000" cy="607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4425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F7EF19-4B24-1005-EF16-0B6F2FA52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720"/>
            <a:ext cx="12192000" cy="593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4126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0046BB-5387-F2A5-47CC-1E6CE0DCF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26"/>
            <a:ext cx="12192000" cy="607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2597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EAE9E2-F521-9E19-350C-14FDCB205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863"/>
            <a:ext cx="12192000" cy="588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6480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BC76CC-D527-8590-E13F-225456196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284"/>
            <a:ext cx="12192000" cy="560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7464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C88BD-F08A-A974-8330-5217C44D5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051"/>
            <a:ext cx="12192000" cy="604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3123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7CE23D-DD58-E2B9-EE78-E7C7CF647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025"/>
            <a:ext cx="12192000" cy="610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01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644742-B76E-0CB2-E6D5-96E7FB2F7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979"/>
            <a:ext cx="12192000" cy="524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6007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8035A4-7AFF-D1E5-B3CB-AD427DFB7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974"/>
            <a:ext cx="12192000" cy="608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3997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38B64-40BD-C9AC-DDBB-AE81BB9D1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187"/>
            <a:ext cx="12192000" cy="602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212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2124D4-C386-0446-0591-B4BCD7C51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2908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DE4798-F531-095D-2488-ED51BDA91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657"/>
            <a:ext cx="12192000" cy="575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4287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4E2D84-911C-5589-61C1-B439CDF25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845"/>
            <a:ext cx="12192000" cy="597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7657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CC4CBC-AE9B-8F33-FF8C-13980A1F7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009"/>
            <a:ext cx="12192000" cy="610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6366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7848D4-2F5A-3E95-A0EA-D03190C96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0131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2D3931-0FFC-0E21-E28A-59437D530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753"/>
            <a:ext cx="12192000" cy="60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8980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9AA79F-DC11-6272-8525-3BC6E0A4B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75"/>
            <a:ext cx="12192000" cy="61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2522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C00FB9-268C-3175-0DFB-A09295247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703"/>
            <a:ext cx="12192000" cy="60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0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6DE349-C225-3170-DD0A-BCC7E5561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684"/>
            <a:ext cx="12192000" cy="521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3920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E2488-8EC0-2B1A-519D-853DA2D19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99"/>
            <a:ext cx="12192000" cy="607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3442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0A727-6911-D2D7-F3B4-2A63D7C89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538"/>
            <a:ext cx="12192000" cy="601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6999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B5B574-F06B-948A-AFD1-DB24B4257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041"/>
            <a:ext cx="12192000" cy="61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8919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7BEA1-259A-D091-9AA8-8C3E8618B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8892"/>
            <a:ext cx="12192000" cy="542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0946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DFB677-F81B-FDA2-B758-8E7EC1B48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753"/>
            <a:ext cx="12192000" cy="610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8401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E43FA-3E4D-B406-FD13-ADD583AC7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86"/>
            <a:ext cx="12192000" cy="607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1792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2C47C8-0E84-241E-87B9-5DE2F9DB9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128"/>
            <a:ext cx="12192000" cy="601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5120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A69E7-DE79-437E-8083-2615785B0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65"/>
            <a:ext cx="12192000" cy="587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0286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ED7032-138C-528B-452E-E2D8C1A2E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574"/>
            <a:ext cx="12192000" cy="59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3663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D742C1-EF28-B7D5-4134-082067185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036"/>
            <a:ext cx="12192000" cy="60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58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690B8-4D3B-FC25-60AB-6FC5DD5BA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356"/>
            <a:ext cx="12192000" cy="553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7039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4212F9-1849-C645-DE8C-502C39A58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276"/>
            <a:ext cx="12192000" cy="573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5683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4B8A96-E1B2-C275-F905-E31543635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589"/>
            <a:ext cx="12192000" cy="59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9619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1C5266-EA06-0EB6-3408-A695A59D2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835"/>
            <a:ext cx="12192000" cy="553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14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A6BBFF-578F-5303-5270-DC4CDDAAB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628"/>
            <a:ext cx="12192000" cy="58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12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B22D4A-FD5B-8202-BD1E-0E78EAA84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79"/>
            <a:ext cx="12192000" cy="565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33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11076F8D-F045-A731-C647-F952C6F1FC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707446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2261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CB76D6-CFEE-2ADC-E971-93E346E31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221"/>
            <a:ext cx="12192000" cy="59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89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51F584-32F1-9B55-A0FA-551081A86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387"/>
            <a:ext cx="12192000" cy="552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91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7734A-9DE3-6399-E0BC-F03159B36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342"/>
            <a:ext cx="12192000" cy="58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53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622EB-F0E2-2428-5A43-A0D6E1A69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4"/>
            <a:ext cx="121920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8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C89A60-592C-360F-C7B0-1819978A2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785"/>
            <a:ext cx="12192000" cy="564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13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56BC91-CBDC-91C3-E3FF-97B5FE710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390"/>
            <a:ext cx="12192000" cy="556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80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38BAEF-C478-218D-151E-7265A4A37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432"/>
            <a:ext cx="12192000" cy="591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06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FD845A-5D7D-1851-DBBC-7709A83DF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262"/>
            <a:ext cx="12192000" cy="559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28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38DA60-5E40-1615-3428-183857A01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12192000" cy="587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80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D9DFE3-F605-838B-3D2F-886809A0F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37"/>
            <a:ext cx="12192000" cy="57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20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D503878A-B234-005C-3815-F9A0D8C6BC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0485451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9483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E91B3-FE00-49F7-210A-860D14BD5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38"/>
            <a:ext cx="12192000" cy="55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8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A55794-79BF-93EA-6615-AC8720AD3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016"/>
            <a:ext cx="12192000" cy="56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57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A1A800-BA23-A6C8-C604-0A58A5054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4"/>
            <a:ext cx="12192000" cy="569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72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95307-962E-1FD6-EFFF-F7C2BA550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884"/>
            <a:ext cx="12192000" cy="585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31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730EC8-04FA-FAA6-1846-5C2B3C003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263"/>
            <a:ext cx="12192000" cy="543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05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E71CC-4293-22EA-4780-FCCB4FB0B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431"/>
            <a:ext cx="12192000" cy="56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92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C7ABF2-7831-1445-BA42-EA1475FAE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47"/>
            <a:ext cx="12192000" cy="569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01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7EEF1F-3DE0-FC80-500F-8C49E1458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78"/>
            <a:ext cx="12192000" cy="593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485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4569B-5298-A731-0A07-8D3B71D24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547"/>
            <a:ext cx="12192000" cy="584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46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A400BE-FC59-6626-FE4B-8757687A7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37"/>
            <a:ext cx="12192000" cy="595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47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66946C1C-D8B6-4511-8277-0DC72B755C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5973771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9880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C8CB72-700B-F0E7-F665-0038F292F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16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22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C4F616-F5EA-0076-1116-0848830C3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095"/>
            <a:ext cx="12192000" cy="588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020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EC1FA0-7E53-405E-F211-A3B2C6E4F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271"/>
            <a:ext cx="12192000" cy="578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008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59FB9-8DC6-EADD-685C-B7F1D5EC0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495"/>
            <a:ext cx="12192000" cy="581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69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57239-231B-8CCB-9704-D75CE5939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967"/>
            <a:ext cx="12192000" cy="614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294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0AB2D1-C6AC-34B6-0358-A2233683B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597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192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DFF996-8F0E-2FF0-1A18-DEEDF3F64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716"/>
            <a:ext cx="12192000" cy="61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112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33273-0DCD-9931-44C1-6426C0E1E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967"/>
            <a:ext cx="12192000" cy="61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109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6420A-AB93-A383-EE1D-7677CD381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18"/>
            <a:ext cx="12192000" cy="584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137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2E8EFB-75E4-F643-3A0A-39D63B9E2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342"/>
            <a:ext cx="12192000" cy="582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47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D19EB625-4D88-6CBA-F1DA-B5F91FB116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001087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55729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C7D030-8351-DD3D-07AF-A14DE3701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799"/>
            <a:ext cx="12192000" cy="625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42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0C7541-034A-2B91-1399-BEF1BB7A9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715"/>
            <a:ext cx="12192000" cy="604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664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3E90DB-4C30-288B-DF10-25CF6C8E5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26"/>
            <a:ext cx="12192000" cy="592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810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262AE9-B119-9B5B-634E-9319E6EF3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12192000" cy="62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531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AF561-193F-599A-2923-DDFE9DDCA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12192000" cy="56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323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8AB611-0841-0F10-25F7-A2B1F6B36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674"/>
            <a:ext cx="12192000" cy="608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576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1AC194-0CAE-E847-CAF2-CA94BCD2B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884"/>
            <a:ext cx="12192000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686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A7CC8A-DC3A-F6B5-E77E-582E5F963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715"/>
            <a:ext cx="12192000" cy="63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743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175579-9D09-5004-6BA0-0CAE0E9C2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547"/>
            <a:ext cx="12192000" cy="635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242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3AA6D6-A8FC-C0F9-80A1-D8999FD63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675"/>
            <a:ext cx="12192000" cy="62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79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D711BD49-8EE1-F6DA-7DF3-06133326CF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449750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03191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40093-740A-D146-A91D-CEAC008C0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968"/>
            <a:ext cx="12192000" cy="62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78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BB981-FEC1-6B8A-56B7-940FF872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12192000" cy="61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732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BBEB7-76F9-3627-7845-685DFD5FD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26"/>
            <a:ext cx="12192000" cy="628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234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88408-0808-9F37-6168-FFC25CD4E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589"/>
            <a:ext cx="12192000" cy="612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301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BD7F66-CF8F-227B-E530-FE594C60A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1"/>
            <a:ext cx="12192000" cy="63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849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DC66E-AA35-76EE-7378-EC3725AB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715"/>
            <a:ext cx="12192000" cy="625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712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7BD6F-4337-36FD-9BDF-9B5A6DCB3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095"/>
            <a:ext cx="12192000" cy="6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045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89FD3E-B0ED-0889-EE91-445329001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768"/>
            <a:ext cx="12192000" cy="57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215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33CE5B-FA10-022B-9796-6E822DD71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884"/>
            <a:ext cx="12192000" cy="59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486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40C1AF-D377-FC40-230B-1742583C0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591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10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AC3D8BB5-E33A-633A-EF60-158A5A0C75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996327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14167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DAE4F6-AE78-1D2A-5268-B3FCB76AD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26"/>
            <a:ext cx="12192000" cy="6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609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77D9EA-6CF5-2D63-90EB-35510D463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918"/>
            <a:ext cx="12192000" cy="583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884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3AE4FC-848D-FE73-C945-BB9E2244C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59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360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FCEDCD-1E9B-EE98-E8E9-0E4D6274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589"/>
            <a:ext cx="12192000" cy="602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486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3B8DF-AA4A-A3DD-5AC0-CCBA80EBA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12192000" cy="602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669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17AE47-97E0-2732-560D-1B41BB66B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759"/>
            <a:ext cx="12192000" cy="61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615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239765-1D90-E61B-4404-E59082273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674"/>
            <a:ext cx="12192000" cy="617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355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84A4C-D273-CC0E-AF1F-AD4267102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759"/>
            <a:ext cx="12192000" cy="603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737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734356-C5D2-FE4A-809E-BEF2106F3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759"/>
            <a:ext cx="12192000" cy="61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703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72661F-0A3E-FEDE-2D7A-40293FAA7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505"/>
            <a:ext cx="12192000" cy="638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97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993A6558-ACC3-41EA-DA04-5181A4B3DA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89203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56777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F79D5-5542-F4B0-789E-5C442CC1E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589"/>
            <a:ext cx="12192000" cy="64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247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FAD81-426F-2A29-9364-B6E83D4E0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548"/>
            <a:ext cx="12192000" cy="65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519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23D943-6064-E1BC-5975-18899E990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79"/>
            <a:ext cx="12192000" cy="60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398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A640DD-38C6-6796-3DAE-CE3CFF599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16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728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809FE9-F435-5E22-9369-50C1CDCEA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589"/>
            <a:ext cx="12192000" cy="632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9416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835CE-CE42-E7D0-2C3D-F63D2C13B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21"/>
            <a:ext cx="12192000" cy="628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557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B2FBE-B92D-6774-3A28-5014280C7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698"/>
            <a:ext cx="12192000" cy="582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577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14C4A-84F7-7842-A195-C2C81D4B4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26"/>
            <a:ext cx="12192000" cy="591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833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6373B-82A9-2A2E-71FD-4681ABEF7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716"/>
            <a:ext cx="12192000" cy="603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776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12E3B3-77BC-E311-BFB9-E9C39C180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38"/>
            <a:ext cx="12192000" cy="575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16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92BFD9C0-BD90-6BFF-C753-5C3CE392BC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053226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54834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BB700E-7C7F-CAF2-D740-2878035D5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968"/>
            <a:ext cx="12192000" cy="588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333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C89D02-135B-F230-F08C-DBA535B1E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12192000" cy="60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580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E0AF3F-AB2F-EC0B-F21C-1631D293B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3"/>
            <a:ext cx="12192000" cy="593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92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5A7E5B-2EC6-9837-DFE5-D3B09AAE2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716"/>
            <a:ext cx="12192000" cy="595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055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7F384-1723-8330-3D04-60A04B5DD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583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619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424839-8E60-A184-AE16-F1A5012D1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716"/>
            <a:ext cx="12192000" cy="620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684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70214F-7684-A059-8213-93A6F995A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12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401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FB9097-A5DD-66CE-C31F-7A81F3DFB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1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262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413CBB-8A19-B546-2320-F8CCE8767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757"/>
            <a:ext cx="12192000" cy="620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960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BEF06B-BC24-CF47-1187-BF8502C39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26"/>
            <a:ext cx="12192000" cy="614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12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918</Words>
  <Application>Microsoft Office PowerPoint</Application>
  <PresentationFormat>Widescreen</PresentationFormat>
  <Paragraphs>167</Paragraphs>
  <Slides>172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172</vt:i4>
      </vt:variant>
    </vt:vector>
  </HeadingPairs>
  <TitlesOfParts>
    <vt:vector size="17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burhan ASHOORY</dc:creator>
  <cp:lastModifiedBy>burhan ASHOORY</cp:lastModifiedBy>
  <cp:revision>13</cp:revision>
  <dcterms:created xsi:type="dcterms:W3CDTF">2025-01-31T23:20:09Z</dcterms:created>
  <dcterms:modified xsi:type="dcterms:W3CDTF">2025-02-03T19:24:42Z</dcterms:modified>
</cp:coreProperties>
</file>