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E796-9BAA-4917-B13D-3CB302938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A6A0D-AD2D-49AD-9E8C-0EC06CAC6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C8D9D-8B3E-43B4-A498-8644E0EE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16BFF-E983-4E20-BD08-1E3ED065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7C796-1B3C-4D73-AC4D-E3361C54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40FD-B222-4352-9364-FB04A899A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9F131-EBC2-4775-BA86-38A513DE4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6119A-2021-4558-9D71-7455555B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31E4-38A6-4001-A944-58A551A7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43213-AA1A-4A71-A05E-3F67FBA6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0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09EEB-947C-4888-ABF3-06CC16611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2ED81D-EDC8-4E99-9881-8C08F8EF1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B3554-D4B8-4C3A-96C5-959F51423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85845-BCAE-4616-BEC4-092645B4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D9971-9589-4274-86C0-4B42AB90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8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FDAC-2327-4238-972F-D0FC7024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397B5-F5DE-4CF1-9EC3-304E61D1B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B34-FBC0-4367-A5B6-F2DB1220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88777-01F3-492A-9C41-77D838D3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A3FE5-466F-4EBA-A899-E8745712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5559-CCCD-47DF-9BE2-A1454F3EC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320DA-8978-405F-A66D-138BC306A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1A73E-373E-4F22-80EF-B07534E2A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5E55A-ED27-44CA-8308-412BEAA2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6FBD8-C361-4B25-AC95-E88FD5C8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9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E4770-8169-4C62-A4BF-55B75873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9B5C1-D830-483B-B01D-14B045F1E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549EC-9AFD-4D3C-ADB1-825552C35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C6673-892E-4B58-B4B4-455523DA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0DAC4-BE48-4B52-AA4A-F37688E8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3959B-5E04-4951-9AF2-51F1C1A52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CB84C-472D-4586-9FC8-C8750CE68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29DB4-48E2-4D47-AA23-F2C061CB8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64FC7-5B43-4784-B129-99E79C10C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4A8AFE-7B50-47B5-A413-9DABB0452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87309-4820-4FAA-A862-FC5ADB26BF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BE791-C4E8-4F7D-B1CE-BE8650CA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1F4170-076C-4CDE-B7B4-C100249D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31EF9-91F8-44B6-ADA7-45D828CA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4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03F9-D796-4232-B3E5-8EBA7DF8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DE1F33-D553-43A6-8E0D-52BF24BC8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02BEB-EA9D-4CA4-A2E9-277924B0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DD660-81DC-43F1-8CA3-1C8F7995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7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72B52-C6A7-4830-BD68-33329C6A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C05427-2AE8-4566-AE57-BF9D1629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937F7-C6C3-435C-905C-8002E73E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7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0830-6D7A-4276-A75A-BC066ACFB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EA504-2D42-4A42-BF87-0C2F873FB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D4DCA-12D3-4CCB-9085-6E720EF04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07492-852C-4969-A182-018295D9A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C4E61-A491-446D-824F-D5E9C58FE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68723-971A-4FF5-89A2-6124DE83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9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8969-7645-4A0F-A9A2-FBF1DD52A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E39DDB-258C-4A2A-9A90-26D4C5D6D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DFA94-28C9-444D-8C54-3C3EC463A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0EA0E-0363-4CD7-BC72-A5394BB6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020DC-7BFC-4E77-8F5C-E1543BA0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AB798-C736-4793-A0B7-E259239E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3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B908E-DD38-4217-A1C9-447D31302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064F1-8D74-4294-9EBA-F9CD09197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2AF9E-DE40-4C7F-941A-B8F442B85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39064-761E-4B13-ABE3-6269631CE5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7A650-7F5F-429E-B434-13684E22A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73BC6-EDFE-4776-AF6B-5F605076EF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064AA-3024-4EC8-867C-9D8BB7653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7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3309905E-EB5F-464E-B026-8B4E5566DE46}"/>
              </a:ext>
            </a:extLst>
          </p:cNvPr>
          <p:cNvSpPr txBox="1"/>
          <p:nvPr/>
        </p:nvSpPr>
        <p:spPr>
          <a:xfrm>
            <a:off x="1810512" y="15727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125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870D836-CD90-4575-A99D-4D8ABCC816B9}"/>
              </a:ext>
            </a:extLst>
          </p:cNvPr>
          <p:cNvSpPr txBox="1"/>
          <p:nvPr/>
        </p:nvSpPr>
        <p:spPr>
          <a:xfrm>
            <a:off x="1810512" y="200989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325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A31CB76-59F8-43EC-96BB-AD7C346803B2}"/>
              </a:ext>
            </a:extLst>
          </p:cNvPr>
          <p:cNvCxnSpPr/>
          <p:nvPr/>
        </p:nvCxnSpPr>
        <p:spPr>
          <a:xfrm>
            <a:off x="1572768" y="2379226"/>
            <a:ext cx="116128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Plus Sign 38">
            <a:extLst>
              <a:ext uri="{FF2B5EF4-FFF2-40B4-BE49-F238E27FC236}">
                <a16:creationId xmlns:a16="http://schemas.microsoft.com/office/drawing/2014/main" id="{2958CEE8-C348-4CCA-B42C-1134EEAEEB13}"/>
              </a:ext>
            </a:extLst>
          </p:cNvPr>
          <p:cNvSpPr/>
          <p:nvPr/>
        </p:nvSpPr>
        <p:spPr>
          <a:xfrm>
            <a:off x="1591056" y="1847088"/>
            <a:ext cx="219456" cy="237744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2CA7AB-0C02-4027-B3D5-23C2A50B860E}"/>
              </a:ext>
            </a:extLst>
          </p:cNvPr>
          <p:cNvSpPr txBox="1"/>
          <p:nvPr/>
        </p:nvSpPr>
        <p:spPr>
          <a:xfrm>
            <a:off x="1860804" y="2379226"/>
            <a:ext cx="585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450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7283F17-3C36-4F33-B8DA-1AEE073B6285}"/>
              </a:ext>
            </a:extLst>
          </p:cNvPr>
          <p:cNvSpPr/>
          <p:nvPr/>
        </p:nvSpPr>
        <p:spPr>
          <a:xfrm>
            <a:off x="777240" y="1572768"/>
            <a:ext cx="329184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14B8653-1421-4546-92C1-9DFFEA1AD002}"/>
              </a:ext>
            </a:extLst>
          </p:cNvPr>
          <p:cNvSpPr/>
          <p:nvPr/>
        </p:nvSpPr>
        <p:spPr>
          <a:xfrm>
            <a:off x="3310128" y="1572768"/>
            <a:ext cx="310896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103232-C522-49FF-89B0-0F5CB5AF1051}"/>
              </a:ext>
            </a:extLst>
          </p:cNvPr>
          <p:cNvSpPr txBox="1"/>
          <p:nvPr/>
        </p:nvSpPr>
        <p:spPr>
          <a:xfrm>
            <a:off x="4041648" y="1572768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1254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ACC5EB-65DA-4F0B-BA94-CE063081A3D9}"/>
              </a:ext>
            </a:extLst>
          </p:cNvPr>
          <p:cNvSpPr txBox="1"/>
          <p:nvPr/>
        </p:nvSpPr>
        <p:spPr>
          <a:xfrm>
            <a:off x="4080510" y="1998964"/>
            <a:ext cx="69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1234</a:t>
            </a:r>
          </a:p>
        </p:txBody>
      </p:sp>
      <p:sp>
        <p:nvSpPr>
          <p:cNvPr id="57" name="Plus Sign 56">
            <a:extLst>
              <a:ext uri="{FF2B5EF4-FFF2-40B4-BE49-F238E27FC236}">
                <a16:creationId xmlns:a16="http://schemas.microsoft.com/office/drawing/2014/main" id="{99B5EB95-2716-4F67-A38F-23B549E13DB9}"/>
              </a:ext>
            </a:extLst>
          </p:cNvPr>
          <p:cNvSpPr/>
          <p:nvPr/>
        </p:nvSpPr>
        <p:spPr>
          <a:xfrm>
            <a:off x="3861054" y="1847088"/>
            <a:ext cx="219456" cy="237744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0AB75B5-9D9D-4185-94B8-59BA4B93CDC1}"/>
              </a:ext>
            </a:extLst>
          </p:cNvPr>
          <p:cNvCxnSpPr>
            <a:cxnSpLocks/>
          </p:cNvCxnSpPr>
          <p:nvPr/>
        </p:nvCxnSpPr>
        <p:spPr>
          <a:xfrm flipV="1">
            <a:off x="3970782" y="2381012"/>
            <a:ext cx="939546" cy="109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05A06F9-1CB2-438A-A444-9CF05E2DAE3C}"/>
              </a:ext>
            </a:extLst>
          </p:cNvPr>
          <p:cNvSpPr txBox="1"/>
          <p:nvPr/>
        </p:nvSpPr>
        <p:spPr>
          <a:xfrm>
            <a:off x="4080510" y="2382691"/>
            <a:ext cx="73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2488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515B8D8-2AA3-428B-8744-76FDA408D193}"/>
              </a:ext>
            </a:extLst>
          </p:cNvPr>
          <p:cNvSpPr/>
          <p:nvPr/>
        </p:nvSpPr>
        <p:spPr>
          <a:xfrm>
            <a:off x="6252210" y="1572768"/>
            <a:ext cx="301752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3E294E9-BBB4-45E7-B662-477B8505909C}"/>
              </a:ext>
            </a:extLst>
          </p:cNvPr>
          <p:cNvSpPr txBox="1"/>
          <p:nvPr/>
        </p:nvSpPr>
        <p:spPr>
          <a:xfrm>
            <a:off x="6894576" y="1578340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45635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407ED65-DF11-4C3A-98CD-AA67013749BE}"/>
              </a:ext>
            </a:extLst>
          </p:cNvPr>
          <p:cNvSpPr txBox="1"/>
          <p:nvPr/>
        </p:nvSpPr>
        <p:spPr>
          <a:xfrm>
            <a:off x="6894576" y="2009894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12312</a:t>
            </a:r>
          </a:p>
        </p:txBody>
      </p:sp>
      <p:sp>
        <p:nvSpPr>
          <p:cNvPr id="65" name="Plus Sign 64">
            <a:extLst>
              <a:ext uri="{FF2B5EF4-FFF2-40B4-BE49-F238E27FC236}">
                <a16:creationId xmlns:a16="http://schemas.microsoft.com/office/drawing/2014/main" id="{C90611B0-7ED5-4327-8A35-486769447C4E}"/>
              </a:ext>
            </a:extLst>
          </p:cNvPr>
          <p:cNvSpPr/>
          <p:nvPr/>
        </p:nvSpPr>
        <p:spPr>
          <a:xfrm>
            <a:off x="6724269" y="1847088"/>
            <a:ext cx="262890" cy="237744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B3D693B-8FC5-4E57-AF89-6FAFCF192596}"/>
              </a:ext>
            </a:extLst>
          </p:cNvPr>
          <p:cNvCxnSpPr/>
          <p:nvPr/>
        </p:nvCxnSpPr>
        <p:spPr>
          <a:xfrm>
            <a:off x="6788277" y="2368296"/>
            <a:ext cx="9475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E978083-9702-4103-93F8-AC0BC8B09E05}"/>
              </a:ext>
            </a:extLst>
          </p:cNvPr>
          <p:cNvSpPr txBox="1"/>
          <p:nvPr/>
        </p:nvSpPr>
        <p:spPr>
          <a:xfrm>
            <a:off x="6894576" y="2386477"/>
            <a:ext cx="77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57947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17DC208-915F-4CAD-85BA-D49628030B68}"/>
              </a:ext>
            </a:extLst>
          </p:cNvPr>
          <p:cNvSpPr/>
          <p:nvPr/>
        </p:nvSpPr>
        <p:spPr>
          <a:xfrm>
            <a:off x="8762260" y="1572768"/>
            <a:ext cx="301752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88EBCB-E351-4532-9951-005424CAA875}"/>
              </a:ext>
            </a:extLst>
          </p:cNvPr>
          <p:cNvSpPr txBox="1"/>
          <p:nvPr/>
        </p:nvSpPr>
        <p:spPr>
          <a:xfrm>
            <a:off x="9409597" y="1596628"/>
            <a:ext cx="94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632542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E2E2FF-0DEB-460E-AF6D-6A30D7411337}"/>
              </a:ext>
            </a:extLst>
          </p:cNvPr>
          <p:cNvSpPr txBox="1"/>
          <p:nvPr/>
        </p:nvSpPr>
        <p:spPr>
          <a:xfrm>
            <a:off x="9441942" y="1993627"/>
            <a:ext cx="93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235132</a:t>
            </a:r>
          </a:p>
        </p:txBody>
      </p:sp>
      <p:sp>
        <p:nvSpPr>
          <p:cNvPr id="5" name="Plus Sign 4">
            <a:extLst>
              <a:ext uri="{FF2B5EF4-FFF2-40B4-BE49-F238E27FC236}">
                <a16:creationId xmlns:a16="http://schemas.microsoft.com/office/drawing/2014/main" id="{AA3FE4BA-7F18-4F72-9592-3B5B88CB3170}"/>
              </a:ext>
            </a:extLst>
          </p:cNvPr>
          <p:cNvSpPr/>
          <p:nvPr/>
        </p:nvSpPr>
        <p:spPr>
          <a:xfrm>
            <a:off x="9228582" y="1847088"/>
            <a:ext cx="262890" cy="237744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3EF1CB-A4A2-4A71-B62C-D782D9F82B7D}"/>
              </a:ext>
            </a:extLst>
          </p:cNvPr>
          <p:cNvCxnSpPr/>
          <p:nvPr/>
        </p:nvCxnSpPr>
        <p:spPr>
          <a:xfrm>
            <a:off x="9290726" y="2386477"/>
            <a:ext cx="11529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564B8ED-1444-4221-9D6C-7CB8288A5C9C}"/>
              </a:ext>
            </a:extLst>
          </p:cNvPr>
          <p:cNvSpPr txBox="1"/>
          <p:nvPr/>
        </p:nvSpPr>
        <p:spPr>
          <a:xfrm>
            <a:off x="9425769" y="2409996"/>
            <a:ext cx="1017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/>
              <a:t>867674</a:t>
            </a:r>
          </a:p>
        </p:txBody>
      </p:sp>
    </p:spTree>
    <p:extLst>
      <p:ext uri="{BB962C8B-B14F-4D97-AF65-F5344CB8AC3E}">
        <p14:creationId xmlns:p14="http://schemas.microsoft.com/office/powerpoint/2010/main" val="827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Sanaullah</dc:creator>
  <cp:lastModifiedBy>Sanaullah</cp:lastModifiedBy>
  <cp:revision>4</cp:revision>
  <dcterms:created xsi:type="dcterms:W3CDTF">2025-02-26T15:52:24Z</dcterms:created>
  <dcterms:modified xsi:type="dcterms:W3CDTF">2025-03-05T04:20:32Z</dcterms:modified>
</cp:coreProperties>
</file>